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19"/>
  </p:notesMasterIdLst>
  <p:handoutMasterIdLst>
    <p:handoutMasterId r:id="rId20"/>
  </p:handoutMasterIdLst>
  <p:sldIdLst>
    <p:sldId id="378" r:id="rId4"/>
    <p:sldId id="540" r:id="rId5"/>
    <p:sldId id="564" r:id="rId6"/>
    <p:sldId id="563" r:id="rId7"/>
    <p:sldId id="566" r:id="rId8"/>
    <p:sldId id="565" r:id="rId9"/>
    <p:sldId id="545" r:id="rId10"/>
    <p:sldId id="556" r:id="rId11"/>
    <p:sldId id="558" r:id="rId12"/>
    <p:sldId id="557" r:id="rId13"/>
    <p:sldId id="559" r:id="rId14"/>
    <p:sldId id="567" r:id="rId15"/>
    <p:sldId id="571" r:id="rId16"/>
    <p:sldId id="569" r:id="rId17"/>
    <p:sldId id="459" r:id="rId18"/>
  </p:sldIdLst>
  <p:sldSz cx="12192000" cy="6858000"/>
  <p:notesSz cx="6858000" cy="9144000"/>
  <p:embeddedFontLst>
    <p:embeddedFont>
      <p:font typeface="微软雅黑" charset="0"/>
      <p:regular r:id="rId25"/>
    </p:embeddedFont>
    <p:embeddedFont>
      <p:font typeface="Calibri" panose="020F0502020204030204" charset="0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视佐" initials="视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9AE6"/>
    <a:srgbClr val="69B2FD"/>
    <a:srgbClr val="82CAF8"/>
    <a:srgbClr val="5EBBF6"/>
    <a:srgbClr val="59B9F6"/>
    <a:srgbClr val="81BCFD"/>
    <a:srgbClr val="FFFFFF"/>
    <a:srgbClr val="C8E8FC"/>
    <a:srgbClr val="87CBF7"/>
    <a:srgbClr val="94D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6" autoAdjust="0"/>
    <p:restoredTop sz="94660"/>
  </p:normalViewPr>
  <p:slideViewPr>
    <p:cSldViewPr snapToGrid="0">
      <p:cViewPr varScale="1">
        <p:scale>
          <a:sx n="96" d="100"/>
          <a:sy n="96" d="100"/>
        </p:scale>
        <p:origin x="64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219.xml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3" Type="http://schemas.openxmlformats.org/officeDocument/2006/relationships/tags" Target="../tags/tag84.xml"/><Relationship Id="rId32" Type="http://schemas.openxmlformats.org/officeDocument/2006/relationships/tags" Target="../tags/tag83.xml"/><Relationship Id="rId31" Type="http://schemas.openxmlformats.org/officeDocument/2006/relationships/tags" Target="../tags/tag82.xml"/><Relationship Id="rId30" Type="http://schemas.openxmlformats.org/officeDocument/2006/relationships/tags" Target="../tags/tag81.xml"/><Relationship Id="rId3" Type="http://schemas.openxmlformats.org/officeDocument/2006/relationships/tags" Target="../tags/tag54.xml"/><Relationship Id="rId29" Type="http://schemas.openxmlformats.org/officeDocument/2006/relationships/tags" Target="../tags/tag80.xml"/><Relationship Id="rId28" Type="http://schemas.openxmlformats.org/officeDocument/2006/relationships/tags" Target="../tags/tag79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2" Type="http://schemas.openxmlformats.org/officeDocument/2006/relationships/tags" Target="../tags/tag155.xml"/><Relationship Id="rId41" Type="http://schemas.openxmlformats.org/officeDocument/2006/relationships/tags" Target="../tags/tag154.xml"/><Relationship Id="rId40" Type="http://schemas.openxmlformats.org/officeDocument/2006/relationships/tags" Target="../tags/tag153.xml"/><Relationship Id="rId4" Type="http://schemas.openxmlformats.org/officeDocument/2006/relationships/tags" Target="../tags/tag117.xml"/><Relationship Id="rId39" Type="http://schemas.openxmlformats.org/officeDocument/2006/relationships/tags" Target="../tags/tag152.xml"/><Relationship Id="rId38" Type="http://schemas.openxmlformats.org/officeDocument/2006/relationships/tags" Target="../tags/tag151.xml"/><Relationship Id="rId37" Type="http://schemas.openxmlformats.org/officeDocument/2006/relationships/tags" Target="../tags/tag150.xml"/><Relationship Id="rId36" Type="http://schemas.openxmlformats.org/officeDocument/2006/relationships/tags" Target="../tags/tag149.xml"/><Relationship Id="rId35" Type="http://schemas.openxmlformats.org/officeDocument/2006/relationships/tags" Target="../tags/tag148.xml"/><Relationship Id="rId34" Type="http://schemas.openxmlformats.org/officeDocument/2006/relationships/tags" Target="../tags/tag147.xml"/><Relationship Id="rId33" Type="http://schemas.openxmlformats.org/officeDocument/2006/relationships/tags" Target="../tags/tag146.xml"/><Relationship Id="rId32" Type="http://schemas.openxmlformats.org/officeDocument/2006/relationships/tags" Target="../tags/tag145.xml"/><Relationship Id="rId31" Type="http://schemas.openxmlformats.org/officeDocument/2006/relationships/tags" Target="../tags/tag144.xml"/><Relationship Id="rId30" Type="http://schemas.openxmlformats.org/officeDocument/2006/relationships/tags" Target="../tags/tag143.xml"/><Relationship Id="rId3" Type="http://schemas.openxmlformats.org/officeDocument/2006/relationships/tags" Target="../tags/tag116.xml"/><Relationship Id="rId29" Type="http://schemas.openxmlformats.org/officeDocument/2006/relationships/tags" Target="../tags/tag142.xml"/><Relationship Id="rId28" Type="http://schemas.openxmlformats.org/officeDocument/2006/relationships/tags" Target="../tags/tag141.xml"/><Relationship Id="rId27" Type="http://schemas.openxmlformats.org/officeDocument/2006/relationships/tags" Target="../tags/tag140.xml"/><Relationship Id="rId26" Type="http://schemas.openxmlformats.org/officeDocument/2006/relationships/tags" Target="../tags/tag139.xml"/><Relationship Id="rId25" Type="http://schemas.openxmlformats.org/officeDocument/2006/relationships/tags" Target="../tags/tag138.xml"/><Relationship Id="rId24" Type="http://schemas.openxmlformats.org/officeDocument/2006/relationships/tags" Target="../tags/tag137.xml"/><Relationship Id="rId23" Type="http://schemas.openxmlformats.org/officeDocument/2006/relationships/tags" Target="../tags/tag136.xml"/><Relationship Id="rId22" Type="http://schemas.openxmlformats.org/officeDocument/2006/relationships/tags" Target="../tags/tag135.xml"/><Relationship Id="rId21" Type="http://schemas.openxmlformats.org/officeDocument/2006/relationships/tags" Target="../tags/tag134.xml"/><Relationship Id="rId20" Type="http://schemas.openxmlformats.org/officeDocument/2006/relationships/tags" Target="../tags/tag133.xml"/><Relationship Id="rId2" Type="http://schemas.openxmlformats.org/officeDocument/2006/relationships/tags" Target="../tags/tag115.xml"/><Relationship Id="rId19" Type="http://schemas.openxmlformats.org/officeDocument/2006/relationships/tags" Target="../tags/tag132.xml"/><Relationship Id="rId18" Type="http://schemas.openxmlformats.org/officeDocument/2006/relationships/tags" Target="../tags/tag131.xml"/><Relationship Id="rId17" Type="http://schemas.openxmlformats.org/officeDocument/2006/relationships/tags" Target="../tags/tag130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007745" y="2376170"/>
            <a:ext cx="6523355" cy="2152015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008000" y="1612800"/>
            <a:ext cx="5097600" cy="550800"/>
          </a:xfrm>
        </p:spPr>
        <p:txBody>
          <a:bodyPr wrap="square"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008000" y="475200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0" name="任意多边形: 形状 19"/>
          <p:cNvSpPr/>
          <p:nvPr userDrawn="1">
            <p:custDataLst>
              <p:tags r:id="rId7"/>
            </p:custDataLst>
          </p:nvPr>
        </p:nvSpPr>
        <p:spPr>
          <a:xfrm>
            <a:off x="0" y="184785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任意多边形: 形状 66"/>
          <p:cNvSpPr/>
          <p:nvPr userDrawn="1">
            <p:custDataLst>
              <p:tags r:id="rId8"/>
            </p:custDataLst>
          </p:nvPr>
        </p:nvSpPr>
        <p:spPr>
          <a:xfrm>
            <a:off x="0" y="209423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任意多边形: 形状 67"/>
          <p:cNvSpPr/>
          <p:nvPr userDrawn="1">
            <p:custDataLst>
              <p:tags r:id="rId9"/>
            </p:custDataLst>
          </p:nvPr>
        </p:nvSpPr>
        <p:spPr>
          <a:xfrm>
            <a:off x="0" y="233997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任意多边形: 形状 68"/>
          <p:cNvSpPr/>
          <p:nvPr userDrawn="1">
            <p:custDataLst>
              <p:tags r:id="rId10"/>
            </p:custDataLst>
          </p:nvPr>
        </p:nvSpPr>
        <p:spPr>
          <a:xfrm>
            <a:off x="0" y="258635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任意多边形: 形状 69"/>
          <p:cNvSpPr/>
          <p:nvPr userDrawn="1">
            <p:custDataLst>
              <p:tags r:id="rId11"/>
            </p:custDataLst>
          </p:nvPr>
        </p:nvSpPr>
        <p:spPr>
          <a:xfrm>
            <a:off x="0" y="283273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任意多边形: 形状 70"/>
          <p:cNvSpPr/>
          <p:nvPr userDrawn="1">
            <p:custDataLst>
              <p:tags r:id="rId12"/>
            </p:custDataLst>
          </p:nvPr>
        </p:nvSpPr>
        <p:spPr>
          <a:xfrm>
            <a:off x="0" y="307848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: 形状 71"/>
          <p:cNvSpPr/>
          <p:nvPr userDrawn="1">
            <p:custDataLst>
              <p:tags r:id="rId13"/>
            </p:custDataLst>
          </p:nvPr>
        </p:nvSpPr>
        <p:spPr>
          <a:xfrm>
            <a:off x="0" y="332486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任意多边形: 形状 72"/>
          <p:cNvSpPr/>
          <p:nvPr userDrawn="1">
            <p:custDataLst>
              <p:tags r:id="rId14"/>
            </p:custDataLst>
          </p:nvPr>
        </p:nvSpPr>
        <p:spPr>
          <a:xfrm>
            <a:off x="0" y="357124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4" name="任意多边形: 形状 73"/>
          <p:cNvSpPr/>
          <p:nvPr userDrawn="1">
            <p:custDataLst>
              <p:tags r:id="rId15"/>
            </p:custDataLst>
          </p:nvPr>
        </p:nvSpPr>
        <p:spPr>
          <a:xfrm>
            <a:off x="0" y="381698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任意多边形: 形状 74"/>
          <p:cNvSpPr/>
          <p:nvPr userDrawn="1">
            <p:custDataLst>
              <p:tags r:id="rId16"/>
            </p:custDataLst>
          </p:nvPr>
        </p:nvSpPr>
        <p:spPr>
          <a:xfrm>
            <a:off x="0" y="406336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任意多边形: 形状 75"/>
          <p:cNvSpPr/>
          <p:nvPr userDrawn="1">
            <p:custDataLst>
              <p:tags r:id="rId17"/>
            </p:custDataLst>
          </p:nvPr>
        </p:nvSpPr>
        <p:spPr>
          <a:xfrm>
            <a:off x="0" y="4309745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>
            <p:custDataLst>
              <p:tags r:id="rId18"/>
            </p:custDataLst>
          </p:nvPr>
        </p:nvSpPr>
        <p:spPr>
          <a:xfrm>
            <a:off x="0" y="455549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8" name="任意多边形: 形状 77"/>
          <p:cNvSpPr/>
          <p:nvPr userDrawn="1">
            <p:custDataLst>
              <p:tags r:id="rId19"/>
            </p:custDataLst>
          </p:nvPr>
        </p:nvSpPr>
        <p:spPr>
          <a:xfrm>
            <a:off x="0" y="480187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9" name="任意多边形: 形状 78"/>
          <p:cNvSpPr/>
          <p:nvPr userDrawn="1">
            <p:custDataLst>
              <p:tags r:id="rId20"/>
            </p:custDataLst>
          </p:nvPr>
        </p:nvSpPr>
        <p:spPr>
          <a:xfrm>
            <a:off x="0" y="5048250"/>
            <a:ext cx="414020" cy="254635"/>
          </a:xfrm>
          <a:custGeom>
            <a:avLst/>
            <a:gdLst>
              <a:gd name="connsiteX0" fmla="*/ 0 w 414337"/>
              <a:gd name="connsiteY0" fmla="*/ 254794 h 254794"/>
              <a:gd name="connsiteX1" fmla="*/ 414337 w 414337"/>
              <a:gd name="connsiteY1" fmla="*/ 0 h 2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4337" h="254794">
                <a:moveTo>
                  <a:pt x="0" y="254794"/>
                </a:moveTo>
                <a:lnTo>
                  <a:pt x="41433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: 形状 6"/>
          <p:cNvSpPr/>
          <p:nvPr userDrawn="1">
            <p:custDataLst>
              <p:tags r:id="rId21"/>
            </p:custDataLst>
          </p:nvPr>
        </p:nvSpPr>
        <p:spPr>
          <a:xfrm>
            <a:off x="8233770" y="618937"/>
            <a:ext cx="3958230" cy="4480037"/>
          </a:xfrm>
          <a:custGeom>
            <a:avLst/>
            <a:gdLst>
              <a:gd name="connsiteX0" fmla="*/ 3211739 w 3958230"/>
              <a:gd name="connsiteY0" fmla="*/ 0 h 4480037"/>
              <a:gd name="connsiteX1" fmla="*/ 3958230 w 3958230"/>
              <a:gd name="connsiteY1" fmla="*/ 465127 h 4480037"/>
              <a:gd name="connsiteX2" fmla="*/ 3958230 w 3958230"/>
              <a:gd name="connsiteY2" fmla="*/ 4480037 h 4480037"/>
              <a:gd name="connsiteX3" fmla="*/ 0 w 3958230"/>
              <a:gd name="connsiteY3" fmla="*/ 2015453 h 4480037"/>
              <a:gd name="connsiteX4" fmla="*/ 3211739 w 3958230"/>
              <a:gd name="connsiteY4" fmla="*/ 0 h 4480037"/>
              <a:gd name="connsiteX0-1" fmla="*/ 3211739 w 3965850"/>
              <a:gd name="connsiteY0-2" fmla="*/ 0 h 4480037"/>
              <a:gd name="connsiteX1-3" fmla="*/ 3958230 w 3965850"/>
              <a:gd name="connsiteY1-4" fmla="*/ 465127 h 4480037"/>
              <a:gd name="connsiteX2-5" fmla="*/ 3965850 w 3965850"/>
              <a:gd name="connsiteY2-6" fmla="*/ 3617783 h 4480037"/>
              <a:gd name="connsiteX3-7" fmla="*/ 3958230 w 3965850"/>
              <a:gd name="connsiteY3-8" fmla="*/ 4480037 h 4480037"/>
              <a:gd name="connsiteX4-9" fmla="*/ 0 w 3965850"/>
              <a:gd name="connsiteY4-10" fmla="*/ 2015453 h 4480037"/>
              <a:gd name="connsiteX5" fmla="*/ 3211739 w 3965850"/>
              <a:gd name="connsiteY5" fmla="*/ 0 h 4480037"/>
              <a:gd name="connsiteX0-11" fmla="*/ 3965850 w 4057290"/>
              <a:gd name="connsiteY0-12" fmla="*/ 3617783 h 4480037"/>
              <a:gd name="connsiteX1-13" fmla="*/ 3958230 w 4057290"/>
              <a:gd name="connsiteY1-14" fmla="*/ 4480037 h 4480037"/>
              <a:gd name="connsiteX2-15" fmla="*/ 0 w 4057290"/>
              <a:gd name="connsiteY2-16" fmla="*/ 2015453 h 4480037"/>
              <a:gd name="connsiteX3-17" fmla="*/ 3211739 w 4057290"/>
              <a:gd name="connsiteY3-18" fmla="*/ 0 h 4480037"/>
              <a:gd name="connsiteX4-19" fmla="*/ 3958230 w 4057290"/>
              <a:gd name="connsiteY4-20" fmla="*/ 465127 h 4480037"/>
              <a:gd name="connsiteX5-21" fmla="*/ 4057290 w 4057290"/>
              <a:gd name="connsiteY5-22" fmla="*/ 3709223 h 4480037"/>
              <a:gd name="connsiteX0-23" fmla="*/ 3965850 w 3965850"/>
              <a:gd name="connsiteY0-24" fmla="*/ 3617783 h 4480037"/>
              <a:gd name="connsiteX1-25" fmla="*/ 3958230 w 3965850"/>
              <a:gd name="connsiteY1-26" fmla="*/ 4480037 h 4480037"/>
              <a:gd name="connsiteX2-27" fmla="*/ 0 w 3965850"/>
              <a:gd name="connsiteY2-28" fmla="*/ 2015453 h 4480037"/>
              <a:gd name="connsiteX3-29" fmla="*/ 3211739 w 3965850"/>
              <a:gd name="connsiteY3-30" fmla="*/ 0 h 4480037"/>
              <a:gd name="connsiteX4-31" fmla="*/ 3958230 w 3965850"/>
              <a:gd name="connsiteY4-32" fmla="*/ 465127 h 4480037"/>
              <a:gd name="connsiteX0-33" fmla="*/ 3958230 w 3958230"/>
              <a:gd name="connsiteY0-34" fmla="*/ 4480037 h 4480037"/>
              <a:gd name="connsiteX1-35" fmla="*/ 0 w 3958230"/>
              <a:gd name="connsiteY1-36" fmla="*/ 2015453 h 4480037"/>
              <a:gd name="connsiteX2-37" fmla="*/ 3211739 w 3958230"/>
              <a:gd name="connsiteY2-38" fmla="*/ 0 h 4480037"/>
              <a:gd name="connsiteX3-39" fmla="*/ 3958230 w 3958230"/>
              <a:gd name="connsiteY3-40" fmla="*/ 465127 h 44800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58230" h="4480037">
                <a:moveTo>
                  <a:pt x="3958230" y="4480037"/>
                </a:moveTo>
                <a:lnTo>
                  <a:pt x="0" y="2015453"/>
                </a:lnTo>
                <a:lnTo>
                  <a:pt x="3211739" y="0"/>
                </a:lnTo>
                <a:lnTo>
                  <a:pt x="3958230" y="46512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22"/>
            </p:custDataLst>
          </p:nvPr>
        </p:nvSpPr>
        <p:spPr>
          <a:xfrm>
            <a:off x="8229324" y="871667"/>
            <a:ext cx="3962676" cy="4482804"/>
          </a:xfrm>
          <a:custGeom>
            <a:avLst/>
            <a:gdLst>
              <a:gd name="connsiteX0" fmla="*/ 3211740 w 3962676"/>
              <a:gd name="connsiteY0" fmla="*/ 0 h 4482804"/>
              <a:gd name="connsiteX1" fmla="*/ 3962676 w 3962676"/>
              <a:gd name="connsiteY1" fmla="*/ 467896 h 4482804"/>
              <a:gd name="connsiteX2" fmla="*/ 3962676 w 3962676"/>
              <a:gd name="connsiteY2" fmla="*/ 4482804 h 4482804"/>
              <a:gd name="connsiteX3" fmla="*/ 0 w 3962676"/>
              <a:gd name="connsiteY3" fmla="*/ 2015453 h 4482804"/>
              <a:gd name="connsiteX4" fmla="*/ 3211740 w 3962676"/>
              <a:gd name="connsiteY4" fmla="*/ 0 h 4482804"/>
              <a:gd name="connsiteX0-1" fmla="*/ 3211740 w 3977916"/>
              <a:gd name="connsiteY0-2" fmla="*/ 0 h 4482804"/>
              <a:gd name="connsiteX1-3" fmla="*/ 3962676 w 3977916"/>
              <a:gd name="connsiteY1-4" fmla="*/ 467896 h 4482804"/>
              <a:gd name="connsiteX2-5" fmla="*/ 3977916 w 3977916"/>
              <a:gd name="connsiteY2-6" fmla="*/ 2740213 h 4482804"/>
              <a:gd name="connsiteX3-7" fmla="*/ 3962676 w 3977916"/>
              <a:gd name="connsiteY3-8" fmla="*/ 4482804 h 4482804"/>
              <a:gd name="connsiteX4-9" fmla="*/ 0 w 3977916"/>
              <a:gd name="connsiteY4-10" fmla="*/ 2015453 h 4482804"/>
              <a:gd name="connsiteX5" fmla="*/ 3211740 w 3977916"/>
              <a:gd name="connsiteY5" fmla="*/ 0 h 4482804"/>
              <a:gd name="connsiteX0-11" fmla="*/ 3977916 w 4069356"/>
              <a:gd name="connsiteY0-12" fmla="*/ 2740213 h 4482804"/>
              <a:gd name="connsiteX1-13" fmla="*/ 3962676 w 4069356"/>
              <a:gd name="connsiteY1-14" fmla="*/ 4482804 h 4482804"/>
              <a:gd name="connsiteX2-15" fmla="*/ 0 w 4069356"/>
              <a:gd name="connsiteY2-16" fmla="*/ 2015453 h 4482804"/>
              <a:gd name="connsiteX3-17" fmla="*/ 3211740 w 4069356"/>
              <a:gd name="connsiteY3-18" fmla="*/ 0 h 4482804"/>
              <a:gd name="connsiteX4-19" fmla="*/ 3962676 w 4069356"/>
              <a:gd name="connsiteY4-20" fmla="*/ 467896 h 4482804"/>
              <a:gd name="connsiteX5-21" fmla="*/ 4069356 w 4069356"/>
              <a:gd name="connsiteY5-22" fmla="*/ 2831653 h 4482804"/>
              <a:gd name="connsiteX0-23" fmla="*/ 3977916 w 3977916"/>
              <a:gd name="connsiteY0-24" fmla="*/ 2740213 h 4482804"/>
              <a:gd name="connsiteX1-25" fmla="*/ 3962676 w 3977916"/>
              <a:gd name="connsiteY1-26" fmla="*/ 4482804 h 4482804"/>
              <a:gd name="connsiteX2-27" fmla="*/ 0 w 3977916"/>
              <a:gd name="connsiteY2-28" fmla="*/ 2015453 h 4482804"/>
              <a:gd name="connsiteX3-29" fmla="*/ 3211740 w 3977916"/>
              <a:gd name="connsiteY3-30" fmla="*/ 0 h 4482804"/>
              <a:gd name="connsiteX4-31" fmla="*/ 3962676 w 3977916"/>
              <a:gd name="connsiteY4-32" fmla="*/ 467896 h 4482804"/>
              <a:gd name="connsiteX0-33" fmla="*/ 3962676 w 3962676"/>
              <a:gd name="connsiteY0-34" fmla="*/ 4482804 h 4482804"/>
              <a:gd name="connsiteX1-35" fmla="*/ 0 w 3962676"/>
              <a:gd name="connsiteY1-36" fmla="*/ 2015453 h 4482804"/>
              <a:gd name="connsiteX2-37" fmla="*/ 3211740 w 3962676"/>
              <a:gd name="connsiteY2-38" fmla="*/ 0 h 4482804"/>
              <a:gd name="connsiteX3-39" fmla="*/ 3962676 w 3962676"/>
              <a:gd name="connsiteY3-40" fmla="*/ 467896 h 44828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6" h="4482804">
                <a:moveTo>
                  <a:pt x="3962676" y="4482804"/>
                </a:moveTo>
                <a:lnTo>
                  <a:pt x="0" y="2015453"/>
                </a:lnTo>
                <a:lnTo>
                  <a:pt x="3211740" y="0"/>
                </a:lnTo>
                <a:lnTo>
                  <a:pt x="3962676" y="46789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23"/>
            </p:custDataLst>
          </p:nvPr>
        </p:nvSpPr>
        <p:spPr>
          <a:xfrm>
            <a:off x="8234403" y="1098360"/>
            <a:ext cx="3957595" cy="4479642"/>
          </a:xfrm>
          <a:custGeom>
            <a:avLst/>
            <a:gdLst>
              <a:gd name="connsiteX0" fmla="*/ 3211739 w 3957595"/>
              <a:gd name="connsiteY0" fmla="*/ 0 h 4479642"/>
              <a:gd name="connsiteX1" fmla="*/ 3957595 w 3957595"/>
              <a:gd name="connsiteY1" fmla="*/ 464732 h 4479642"/>
              <a:gd name="connsiteX2" fmla="*/ 3957595 w 3957595"/>
              <a:gd name="connsiteY2" fmla="*/ 4479642 h 4479642"/>
              <a:gd name="connsiteX3" fmla="*/ 0 w 3957595"/>
              <a:gd name="connsiteY3" fmla="*/ 2015454 h 4479642"/>
              <a:gd name="connsiteX4" fmla="*/ 3211739 w 3957595"/>
              <a:gd name="connsiteY4" fmla="*/ 0 h 4479642"/>
              <a:gd name="connsiteX0-1" fmla="*/ 3211739 w 3957597"/>
              <a:gd name="connsiteY0-2" fmla="*/ 0 h 4479642"/>
              <a:gd name="connsiteX1-3" fmla="*/ 3957595 w 3957597"/>
              <a:gd name="connsiteY1-4" fmla="*/ 464732 h 4479642"/>
              <a:gd name="connsiteX2-5" fmla="*/ 3957597 w 3957597"/>
              <a:gd name="connsiteY2-6" fmla="*/ 2841180 h 4479642"/>
              <a:gd name="connsiteX3-7" fmla="*/ 3957595 w 3957597"/>
              <a:gd name="connsiteY3-8" fmla="*/ 4479642 h 4479642"/>
              <a:gd name="connsiteX4-9" fmla="*/ 0 w 3957597"/>
              <a:gd name="connsiteY4-10" fmla="*/ 2015454 h 4479642"/>
              <a:gd name="connsiteX5" fmla="*/ 3211739 w 3957597"/>
              <a:gd name="connsiteY5" fmla="*/ 0 h 4479642"/>
              <a:gd name="connsiteX0-11" fmla="*/ 3957597 w 4049037"/>
              <a:gd name="connsiteY0-12" fmla="*/ 2841180 h 4479642"/>
              <a:gd name="connsiteX1-13" fmla="*/ 3957595 w 4049037"/>
              <a:gd name="connsiteY1-14" fmla="*/ 4479642 h 4479642"/>
              <a:gd name="connsiteX2-15" fmla="*/ 0 w 4049037"/>
              <a:gd name="connsiteY2-16" fmla="*/ 2015454 h 4479642"/>
              <a:gd name="connsiteX3-17" fmla="*/ 3211739 w 4049037"/>
              <a:gd name="connsiteY3-18" fmla="*/ 0 h 4479642"/>
              <a:gd name="connsiteX4-19" fmla="*/ 3957595 w 4049037"/>
              <a:gd name="connsiteY4-20" fmla="*/ 464732 h 4479642"/>
              <a:gd name="connsiteX5-21" fmla="*/ 4049037 w 4049037"/>
              <a:gd name="connsiteY5-22" fmla="*/ 2932620 h 4479642"/>
              <a:gd name="connsiteX0-23" fmla="*/ 3957597 w 3957597"/>
              <a:gd name="connsiteY0-24" fmla="*/ 2841180 h 4479642"/>
              <a:gd name="connsiteX1-25" fmla="*/ 3957595 w 3957597"/>
              <a:gd name="connsiteY1-26" fmla="*/ 4479642 h 4479642"/>
              <a:gd name="connsiteX2-27" fmla="*/ 0 w 3957597"/>
              <a:gd name="connsiteY2-28" fmla="*/ 2015454 h 4479642"/>
              <a:gd name="connsiteX3-29" fmla="*/ 3211739 w 3957597"/>
              <a:gd name="connsiteY3-30" fmla="*/ 0 h 4479642"/>
              <a:gd name="connsiteX4-31" fmla="*/ 3957595 w 3957597"/>
              <a:gd name="connsiteY4-32" fmla="*/ 464732 h 4479642"/>
              <a:gd name="connsiteX0-33" fmla="*/ 3957595 w 3957595"/>
              <a:gd name="connsiteY0-34" fmla="*/ 4479642 h 4479642"/>
              <a:gd name="connsiteX1-35" fmla="*/ 0 w 3957595"/>
              <a:gd name="connsiteY1-36" fmla="*/ 2015454 h 4479642"/>
              <a:gd name="connsiteX2-37" fmla="*/ 3211739 w 3957595"/>
              <a:gd name="connsiteY2-38" fmla="*/ 0 h 4479642"/>
              <a:gd name="connsiteX3-39" fmla="*/ 3957595 w 3957595"/>
              <a:gd name="connsiteY3-40" fmla="*/ 464732 h 44796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57595" h="4479642">
                <a:moveTo>
                  <a:pt x="3957595" y="4479642"/>
                </a:moveTo>
                <a:lnTo>
                  <a:pt x="0" y="2015454"/>
                </a:lnTo>
                <a:lnTo>
                  <a:pt x="3211739" y="0"/>
                </a:lnTo>
                <a:lnTo>
                  <a:pt x="3957595" y="46473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24"/>
            </p:custDataLst>
          </p:nvPr>
        </p:nvSpPr>
        <p:spPr>
          <a:xfrm>
            <a:off x="8242659" y="1344742"/>
            <a:ext cx="3949341" cy="4474502"/>
          </a:xfrm>
          <a:custGeom>
            <a:avLst/>
            <a:gdLst>
              <a:gd name="connsiteX0" fmla="*/ 3211740 w 3949341"/>
              <a:gd name="connsiteY0" fmla="*/ 0 h 4474502"/>
              <a:gd name="connsiteX1" fmla="*/ 3949341 w 3949341"/>
              <a:gd name="connsiteY1" fmla="*/ 459588 h 4474502"/>
              <a:gd name="connsiteX2" fmla="*/ 3949341 w 3949341"/>
              <a:gd name="connsiteY2" fmla="*/ 4474502 h 4474502"/>
              <a:gd name="connsiteX3" fmla="*/ 0 w 3949341"/>
              <a:gd name="connsiteY3" fmla="*/ 2015454 h 4474502"/>
              <a:gd name="connsiteX4" fmla="*/ 3211740 w 3949341"/>
              <a:gd name="connsiteY4" fmla="*/ 0 h 4474502"/>
              <a:gd name="connsiteX0-1" fmla="*/ 3211740 w 3949341"/>
              <a:gd name="connsiteY0-2" fmla="*/ 0 h 4474502"/>
              <a:gd name="connsiteX1-3" fmla="*/ 3949341 w 3949341"/>
              <a:gd name="connsiteY1-4" fmla="*/ 459588 h 4474502"/>
              <a:gd name="connsiteX2-5" fmla="*/ 3941721 w 3949341"/>
              <a:gd name="connsiteY2-6" fmla="*/ 2678618 h 4474502"/>
              <a:gd name="connsiteX3-7" fmla="*/ 3949341 w 3949341"/>
              <a:gd name="connsiteY3-8" fmla="*/ 4474502 h 4474502"/>
              <a:gd name="connsiteX4-9" fmla="*/ 0 w 3949341"/>
              <a:gd name="connsiteY4-10" fmla="*/ 2015454 h 4474502"/>
              <a:gd name="connsiteX5" fmla="*/ 3211740 w 3949341"/>
              <a:gd name="connsiteY5" fmla="*/ 0 h 4474502"/>
              <a:gd name="connsiteX0-11" fmla="*/ 3941721 w 4033161"/>
              <a:gd name="connsiteY0-12" fmla="*/ 2678618 h 4474502"/>
              <a:gd name="connsiteX1-13" fmla="*/ 3949341 w 4033161"/>
              <a:gd name="connsiteY1-14" fmla="*/ 4474502 h 4474502"/>
              <a:gd name="connsiteX2-15" fmla="*/ 0 w 4033161"/>
              <a:gd name="connsiteY2-16" fmla="*/ 2015454 h 4474502"/>
              <a:gd name="connsiteX3-17" fmla="*/ 3211740 w 4033161"/>
              <a:gd name="connsiteY3-18" fmla="*/ 0 h 4474502"/>
              <a:gd name="connsiteX4-19" fmla="*/ 3949341 w 4033161"/>
              <a:gd name="connsiteY4-20" fmla="*/ 459588 h 4474502"/>
              <a:gd name="connsiteX5-21" fmla="*/ 4033161 w 4033161"/>
              <a:gd name="connsiteY5-22" fmla="*/ 2770058 h 4474502"/>
              <a:gd name="connsiteX0-23" fmla="*/ 3941721 w 3949341"/>
              <a:gd name="connsiteY0-24" fmla="*/ 2678618 h 4474502"/>
              <a:gd name="connsiteX1-25" fmla="*/ 3949341 w 3949341"/>
              <a:gd name="connsiteY1-26" fmla="*/ 4474502 h 4474502"/>
              <a:gd name="connsiteX2-27" fmla="*/ 0 w 3949341"/>
              <a:gd name="connsiteY2-28" fmla="*/ 2015454 h 4474502"/>
              <a:gd name="connsiteX3-29" fmla="*/ 3211740 w 3949341"/>
              <a:gd name="connsiteY3-30" fmla="*/ 0 h 4474502"/>
              <a:gd name="connsiteX4-31" fmla="*/ 3949341 w 3949341"/>
              <a:gd name="connsiteY4-32" fmla="*/ 459588 h 4474502"/>
              <a:gd name="connsiteX0-33" fmla="*/ 3949341 w 3949341"/>
              <a:gd name="connsiteY0-34" fmla="*/ 4474502 h 4474502"/>
              <a:gd name="connsiteX1-35" fmla="*/ 0 w 3949341"/>
              <a:gd name="connsiteY1-36" fmla="*/ 2015454 h 4474502"/>
              <a:gd name="connsiteX2-37" fmla="*/ 3211740 w 3949341"/>
              <a:gd name="connsiteY2-38" fmla="*/ 0 h 4474502"/>
              <a:gd name="connsiteX3-39" fmla="*/ 3949341 w 3949341"/>
              <a:gd name="connsiteY3-40" fmla="*/ 459588 h 4474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49341" h="4474502">
                <a:moveTo>
                  <a:pt x="3949341" y="4474502"/>
                </a:moveTo>
                <a:lnTo>
                  <a:pt x="0" y="2015454"/>
                </a:lnTo>
                <a:lnTo>
                  <a:pt x="3211740" y="0"/>
                </a:lnTo>
                <a:lnTo>
                  <a:pt x="3949341" y="45958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25"/>
            </p:custDataLst>
          </p:nvPr>
        </p:nvSpPr>
        <p:spPr>
          <a:xfrm>
            <a:off x="8229324" y="1591121"/>
            <a:ext cx="3962676" cy="4482805"/>
          </a:xfrm>
          <a:custGeom>
            <a:avLst/>
            <a:gdLst>
              <a:gd name="connsiteX0" fmla="*/ 3211739 w 3962676"/>
              <a:gd name="connsiteY0" fmla="*/ 0 h 4482805"/>
              <a:gd name="connsiteX1" fmla="*/ 3962676 w 3962676"/>
              <a:gd name="connsiteY1" fmla="*/ 467897 h 4482805"/>
              <a:gd name="connsiteX2" fmla="*/ 3962676 w 3962676"/>
              <a:gd name="connsiteY2" fmla="*/ 4482805 h 4482805"/>
              <a:gd name="connsiteX3" fmla="*/ 0 w 3962676"/>
              <a:gd name="connsiteY3" fmla="*/ 2015454 h 4482805"/>
              <a:gd name="connsiteX4" fmla="*/ 3211739 w 3962676"/>
              <a:gd name="connsiteY4" fmla="*/ 0 h 4482805"/>
              <a:gd name="connsiteX0-1" fmla="*/ 3211739 w 3962676"/>
              <a:gd name="connsiteY0-2" fmla="*/ 0 h 4482805"/>
              <a:gd name="connsiteX1-3" fmla="*/ 3962676 w 3962676"/>
              <a:gd name="connsiteY1-4" fmla="*/ 467897 h 4482805"/>
              <a:gd name="connsiteX2-5" fmla="*/ 3955056 w 3962676"/>
              <a:gd name="connsiteY2-6" fmla="*/ 2698939 h 4482805"/>
              <a:gd name="connsiteX3-7" fmla="*/ 3962676 w 3962676"/>
              <a:gd name="connsiteY3-8" fmla="*/ 4482805 h 4482805"/>
              <a:gd name="connsiteX4-9" fmla="*/ 0 w 3962676"/>
              <a:gd name="connsiteY4-10" fmla="*/ 2015454 h 4482805"/>
              <a:gd name="connsiteX5" fmla="*/ 3211739 w 3962676"/>
              <a:gd name="connsiteY5" fmla="*/ 0 h 4482805"/>
              <a:gd name="connsiteX0-11" fmla="*/ 3955056 w 4046496"/>
              <a:gd name="connsiteY0-12" fmla="*/ 2698939 h 4482805"/>
              <a:gd name="connsiteX1-13" fmla="*/ 3962676 w 4046496"/>
              <a:gd name="connsiteY1-14" fmla="*/ 4482805 h 4482805"/>
              <a:gd name="connsiteX2-15" fmla="*/ 0 w 4046496"/>
              <a:gd name="connsiteY2-16" fmla="*/ 2015454 h 4482805"/>
              <a:gd name="connsiteX3-17" fmla="*/ 3211739 w 4046496"/>
              <a:gd name="connsiteY3-18" fmla="*/ 0 h 4482805"/>
              <a:gd name="connsiteX4-19" fmla="*/ 3962676 w 4046496"/>
              <a:gd name="connsiteY4-20" fmla="*/ 467897 h 4482805"/>
              <a:gd name="connsiteX5-21" fmla="*/ 4046496 w 4046496"/>
              <a:gd name="connsiteY5-22" fmla="*/ 2790379 h 4482805"/>
              <a:gd name="connsiteX0-23" fmla="*/ 3955056 w 3962676"/>
              <a:gd name="connsiteY0-24" fmla="*/ 2698939 h 4482805"/>
              <a:gd name="connsiteX1-25" fmla="*/ 3962676 w 3962676"/>
              <a:gd name="connsiteY1-26" fmla="*/ 4482805 h 4482805"/>
              <a:gd name="connsiteX2-27" fmla="*/ 0 w 3962676"/>
              <a:gd name="connsiteY2-28" fmla="*/ 2015454 h 4482805"/>
              <a:gd name="connsiteX3-29" fmla="*/ 3211739 w 3962676"/>
              <a:gd name="connsiteY3-30" fmla="*/ 0 h 4482805"/>
              <a:gd name="connsiteX4-31" fmla="*/ 3962676 w 3962676"/>
              <a:gd name="connsiteY4-32" fmla="*/ 467897 h 4482805"/>
              <a:gd name="connsiteX0-33" fmla="*/ 3962676 w 3962676"/>
              <a:gd name="connsiteY0-34" fmla="*/ 4482805 h 4482805"/>
              <a:gd name="connsiteX1-35" fmla="*/ 0 w 3962676"/>
              <a:gd name="connsiteY1-36" fmla="*/ 2015454 h 4482805"/>
              <a:gd name="connsiteX2-37" fmla="*/ 3211739 w 3962676"/>
              <a:gd name="connsiteY2-38" fmla="*/ 0 h 4482805"/>
              <a:gd name="connsiteX3-39" fmla="*/ 3962676 w 3962676"/>
              <a:gd name="connsiteY3-40" fmla="*/ 467897 h 44828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6" h="4482805">
                <a:moveTo>
                  <a:pt x="3962676" y="4482805"/>
                </a:moveTo>
                <a:lnTo>
                  <a:pt x="0" y="2015454"/>
                </a:lnTo>
                <a:lnTo>
                  <a:pt x="3211739" y="0"/>
                </a:lnTo>
                <a:lnTo>
                  <a:pt x="3962676" y="46789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26"/>
            </p:custDataLst>
          </p:nvPr>
        </p:nvSpPr>
        <p:spPr>
          <a:xfrm>
            <a:off x="8229958" y="1836231"/>
            <a:ext cx="3962040" cy="4482409"/>
          </a:xfrm>
          <a:custGeom>
            <a:avLst/>
            <a:gdLst>
              <a:gd name="connsiteX0" fmla="*/ 3211739 w 3962040"/>
              <a:gd name="connsiteY0" fmla="*/ 0 h 4482409"/>
              <a:gd name="connsiteX1" fmla="*/ 3962040 w 3962040"/>
              <a:gd name="connsiteY1" fmla="*/ 467502 h 4482409"/>
              <a:gd name="connsiteX2" fmla="*/ 3962040 w 3962040"/>
              <a:gd name="connsiteY2" fmla="*/ 4482409 h 4482409"/>
              <a:gd name="connsiteX3" fmla="*/ 0 w 3962040"/>
              <a:gd name="connsiteY3" fmla="*/ 2015453 h 4482409"/>
              <a:gd name="connsiteX4" fmla="*/ 3211739 w 3962040"/>
              <a:gd name="connsiteY4" fmla="*/ 0 h 4482409"/>
              <a:gd name="connsiteX0-1" fmla="*/ 3211739 w 3962040"/>
              <a:gd name="connsiteY0-2" fmla="*/ 0 h 4482409"/>
              <a:gd name="connsiteX1-3" fmla="*/ 3962040 w 3962040"/>
              <a:gd name="connsiteY1-4" fmla="*/ 467502 h 4482409"/>
              <a:gd name="connsiteX2-5" fmla="*/ 3954422 w 3962040"/>
              <a:gd name="connsiteY2-6" fmla="*/ 2659569 h 4482409"/>
              <a:gd name="connsiteX3-7" fmla="*/ 3962040 w 3962040"/>
              <a:gd name="connsiteY3-8" fmla="*/ 4482409 h 4482409"/>
              <a:gd name="connsiteX4-9" fmla="*/ 0 w 3962040"/>
              <a:gd name="connsiteY4-10" fmla="*/ 2015453 h 4482409"/>
              <a:gd name="connsiteX5" fmla="*/ 3211739 w 3962040"/>
              <a:gd name="connsiteY5" fmla="*/ 0 h 4482409"/>
              <a:gd name="connsiteX0-11" fmla="*/ 3954422 w 4045862"/>
              <a:gd name="connsiteY0-12" fmla="*/ 2659569 h 4482409"/>
              <a:gd name="connsiteX1-13" fmla="*/ 3962040 w 4045862"/>
              <a:gd name="connsiteY1-14" fmla="*/ 4482409 h 4482409"/>
              <a:gd name="connsiteX2-15" fmla="*/ 0 w 4045862"/>
              <a:gd name="connsiteY2-16" fmla="*/ 2015453 h 4482409"/>
              <a:gd name="connsiteX3-17" fmla="*/ 3211739 w 4045862"/>
              <a:gd name="connsiteY3-18" fmla="*/ 0 h 4482409"/>
              <a:gd name="connsiteX4-19" fmla="*/ 3962040 w 4045862"/>
              <a:gd name="connsiteY4-20" fmla="*/ 467502 h 4482409"/>
              <a:gd name="connsiteX5-21" fmla="*/ 4045862 w 4045862"/>
              <a:gd name="connsiteY5-22" fmla="*/ 2751009 h 4482409"/>
              <a:gd name="connsiteX0-23" fmla="*/ 3954422 w 3962040"/>
              <a:gd name="connsiteY0-24" fmla="*/ 2659569 h 4482409"/>
              <a:gd name="connsiteX1-25" fmla="*/ 3962040 w 3962040"/>
              <a:gd name="connsiteY1-26" fmla="*/ 4482409 h 4482409"/>
              <a:gd name="connsiteX2-27" fmla="*/ 0 w 3962040"/>
              <a:gd name="connsiteY2-28" fmla="*/ 2015453 h 4482409"/>
              <a:gd name="connsiteX3-29" fmla="*/ 3211739 w 3962040"/>
              <a:gd name="connsiteY3-30" fmla="*/ 0 h 4482409"/>
              <a:gd name="connsiteX4-31" fmla="*/ 3962040 w 3962040"/>
              <a:gd name="connsiteY4-32" fmla="*/ 467502 h 4482409"/>
              <a:gd name="connsiteX0-33" fmla="*/ 3962040 w 3962040"/>
              <a:gd name="connsiteY0-34" fmla="*/ 4482409 h 4482409"/>
              <a:gd name="connsiteX1-35" fmla="*/ 0 w 3962040"/>
              <a:gd name="connsiteY1-36" fmla="*/ 2015453 h 4482409"/>
              <a:gd name="connsiteX2-37" fmla="*/ 3211739 w 3962040"/>
              <a:gd name="connsiteY2-38" fmla="*/ 0 h 4482409"/>
              <a:gd name="connsiteX3-39" fmla="*/ 3962040 w 3962040"/>
              <a:gd name="connsiteY3-40" fmla="*/ 467502 h 44824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040" h="4482409">
                <a:moveTo>
                  <a:pt x="3962040" y="4482409"/>
                </a:moveTo>
                <a:lnTo>
                  <a:pt x="0" y="2015453"/>
                </a:lnTo>
                <a:lnTo>
                  <a:pt x="3211739" y="0"/>
                </a:lnTo>
                <a:lnTo>
                  <a:pt x="3962040" y="46750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2" name="任意多边形: 形状 31"/>
          <p:cNvSpPr/>
          <p:nvPr userDrawn="1">
            <p:custDataLst>
              <p:tags r:id="rId27"/>
            </p:custDataLst>
          </p:nvPr>
        </p:nvSpPr>
        <p:spPr>
          <a:xfrm>
            <a:off x="8229325" y="2074357"/>
            <a:ext cx="3962675" cy="4482804"/>
          </a:xfrm>
          <a:custGeom>
            <a:avLst/>
            <a:gdLst>
              <a:gd name="connsiteX0" fmla="*/ 3211739 w 3962675"/>
              <a:gd name="connsiteY0" fmla="*/ 0 h 4482804"/>
              <a:gd name="connsiteX1" fmla="*/ 3962675 w 3962675"/>
              <a:gd name="connsiteY1" fmla="*/ 467897 h 4482804"/>
              <a:gd name="connsiteX2" fmla="*/ 3962675 w 3962675"/>
              <a:gd name="connsiteY2" fmla="*/ 4482804 h 4482804"/>
              <a:gd name="connsiteX3" fmla="*/ 0 w 3962675"/>
              <a:gd name="connsiteY3" fmla="*/ 2015453 h 4482804"/>
              <a:gd name="connsiteX4" fmla="*/ 3211739 w 3962675"/>
              <a:gd name="connsiteY4" fmla="*/ 0 h 4482804"/>
              <a:gd name="connsiteX0-1" fmla="*/ 3211739 w 3962675"/>
              <a:gd name="connsiteY0-2" fmla="*/ 0 h 4482804"/>
              <a:gd name="connsiteX1-3" fmla="*/ 3962675 w 3962675"/>
              <a:gd name="connsiteY1-4" fmla="*/ 467897 h 4482804"/>
              <a:gd name="connsiteX2-5" fmla="*/ 3962675 w 3962675"/>
              <a:gd name="connsiteY2-6" fmla="*/ 2657663 h 4482804"/>
              <a:gd name="connsiteX3-7" fmla="*/ 3962675 w 3962675"/>
              <a:gd name="connsiteY3-8" fmla="*/ 4482804 h 4482804"/>
              <a:gd name="connsiteX4-9" fmla="*/ 0 w 3962675"/>
              <a:gd name="connsiteY4-10" fmla="*/ 2015453 h 4482804"/>
              <a:gd name="connsiteX5" fmla="*/ 3211739 w 3962675"/>
              <a:gd name="connsiteY5" fmla="*/ 0 h 4482804"/>
              <a:gd name="connsiteX0-11" fmla="*/ 3962675 w 4054115"/>
              <a:gd name="connsiteY0-12" fmla="*/ 2657663 h 4482804"/>
              <a:gd name="connsiteX1-13" fmla="*/ 3962675 w 4054115"/>
              <a:gd name="connsiteY1-14" fmla="*/ 4482804 h 4482804"/>
              <a:gd name="connsiteX2-15" fmla="*/ 0 w 4054115"/>
              <a:gd name="connsiteY2-16" fmla="*/ 2015453 h 4482804"/>
              <a:gd name="connsiteX3-17" fmla="*/ 3211739 w 4054115"/>
              <a:gd name="connsiteY3-18" fmla="*/ 0 h 4482804"/>
              <a:gd name="connsiteX4-19" fmla="*/ 3962675 w 4054115"/>
              <a:gd name="connsiteY4-20" fmla="*/ 467897 h 4482804"/>
              <a:gd name="connsiteX5-21" fmla="*/ 4054115 w 4054115"/>
              <a:gd name="connsiteY5-22" fmla="*/ 2749103 h 4482804"/>
              <a:gd name="connsiteX0-23" fmla="*/ 3962675 w 3962675"/>
              <a:gd name="connsiteY0-24" fmla="*/ 2657663 h 4482804"/>
              <a:gd name="connsiteX1-25" fmla="*/ 3962675 w 3962675"/>
              <a:gd name="connsiteY1-26" fmla="*/ 4482804 h 4482804"/>
              <a:gd name="connsiteX2-27" fmla="*/ 0 w 3962675"/>
              <a:gd name="connsiteY2-28" fmla="*/ 2015453 h 4482804"/>
              <a:gd name="connsiteX3-29" fmla="*/ 3211739 w 3962675"/>
              <a:gd name="connsiteY3-30" fmla="*/ 0 h 4482804"/>
              <a:gd name="connsiteX4-31" fmla="*/ 3962675 w 3962675"/>
              <a:gd name="connsiteY4-32" fmla="*/ 467897 h 4482804"/>
              <a:gd name="connsiteX0-33" fmla="*/ 3962675 w 3962675"/>
              <a:gd name="connsiteY0-34" fmla="*/ 4482804 h 4482804"/>
              <a:gd name="connsiteX1-35" fmla="*/ 0 w 3962675"/>
              <a:gd name="connsiteY1-36" fmla="*/ 2015453 h 4482804"/>
              <a:gd name="connsiteX2-37" fmla="*/ 3211739 w 3962675"/>
              <a:gd name="connsiteY2-38" fmla="*/ 0 h 4482804"/>
              <a:gd name="connsiteX3-39" fmla="*/ 3962675 w 3962675"/>
              <a:gd name="connsiteY3-40" fmla="*/ 467897 h 44828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5" h="4482804">
                <a:moveTo>
                  <a:pt x="3962675" y="4482804"/>
                </a:moveTo>
                <a:lnTo>
                  <a:pt x="0" y="2015453"/>
                </a:lnTo>
                <a:lnTo>
                  <a:pt x="3211739" y="0"/>
                </a:lnTo>
                <a:lnTo>
                  <a:pt x="3962675" y="46789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7" name="任意多边形: 形状 36"/>
          <p:cNvSpPr/>
          <p:nvPr userDrawn="1">
            <p:custDataLst>
              <p:tags r:id="rId28"/>
            </p:custDataLst>
          </p:nvPr>
        </p:nvSpPr>
        <p:spPr>
          <a:xfrm>
            <a:off x="8229324" y="2313117"/>
            <a:ext cx="3962676" cy="4482804"/>
          </a:xfrm>
          <a:custGeom>
            <a:avLst/>
            <a:gdLst>
              <a:gd name="connsiteX0" fmla="*/ 3211740 w 3962676"/>
              <a:gd name="connsiteY0" fmla="*/ 0 h 4482804"/>
              <a:gd name="connsiteX1" fmla="*/ 3962676 w 3962676"/>
              <a:gd name="connsiteY1" fmla="*/ 467896 h 4482804"/>
              <a:gd name="connsiteX2" fmla="*/ 3962676 w 3962676"/>
              <a:gd name="connsiteY2" fmla="*/ 4482804 h 4482804"/>
              <a:gd name="connsiteX3" fmla="*/ 0 w 3962676"/>
              <a:gd name="connsiteY3" fmla="*/ 2015453 h 4482804"/>
              <a:gd name="connsiteX4" fmla="*/ 3211740 w 3962676"/>
              <a:gd name="connsiteY4" fmla="*/ 0 h 4482804"/>
              <a:gd name="connsiteX0-1" fmla="*/ 3211740 w 3962676"/>
              <a:gd name="connsiteY0-2" fmla="*/ 0 h 4482804"/>
              <a:gd name="connsiteX1-3" fmla="*/ 3962676 w 3962676"/>
              <a:gd name="connsiteY1-4" fmla="*/ 467896 h 4482804"/>
              <a:gd name="connsiteX2-5" fmla="*/ 3962676 w 3962676"/>
              <a:gd name="connsiteY2-6" fmla="*/ 3119943 h 4482804"/>
              <a:gd name="connsiteX3-7" fmla="*/ 3962676 w 3962676"/>
              <a:gd name="connsiteY3-8" fmla="*/ 4482804 h 4482804"/>
              <a:gd name="connsiteX4-9" fmla="*/ 0 w 3962676"/>
              <a:gd name="connsiteY4-10" fmla="*/ 2015453 h 4482804"/>
              <a:gd name="connsiteX5" fmla="*/ 3211740 w 3962676"/>
              <a:gd name="connsiteY5" fmla="*/ 0 h 4482804"/>
              <a:gd name="connsiteX0-11" fmla="*/ 3962676 w 4054116"/>
              <a:gd name="connsiteY0-12" fmla="*/ 3119943 h 4482804"/>
              <a:gd name="connsiteX1-13" fmla="*/ 3962676 w 4054116"/>
              <a:gd name="connsiteY1-14" fmla="*/ 4482804 h 4482804"/>
              <a:gd name="connsiteX2-15" fmla="*/ 0 w 4054116"/>
              <a:gd name="connsiteY2-16" fmla="*/ 2015453 h 4482804"/>
              <a:gd name="connsiteX3-17" fmla="*/ 3211740 w 4054116"/>
              <a:gd name="connsiteY3-18" fmla="*/ 0 h 4482804"/>
              <a:gd name="connsiteX4-19" fmla="*/ 3962676 w 4054116"/>
              <a:gd name="connsiteY4-20" fmla="*/ 467896 h 4482804"/>
              <a:gd name="connsiteX5-21" fmla="*/ 4054116 w 4054116"/>
              <a:gd name="connsiteY5-22" fmla="*/ 3211383 h 4482804"/>
              <a:gd name="connsiteX0-23" fmla="*/ 3962676 w 3962676"/>
              <a:gd name="connsiteY0-24" fmla="*/ 3119943 h 4482804"/>
              <a:gd name="connsiteX1-25" fmla="*/ 3962676 w 3962676"/>
              <a:gd name="connsiteY1-26" fmla="*/ 4482804 h 4482804"/>
              <a:gd name="connsiteX2-27" fmla="*/ 0 w 3962676"/>
              <a:gd name="connsiteY2-28" fmla="*/ 2015453 h 4482804"/>
              <a:gd name="connsiteX3-29" fmla="*/ 3211740 w 3962676"/>
              <a:gd name="connsiteY3-30" fmla="*/ 0 h 4482804"/>
              <a:gd name="connsiteX4-31" fmla="*/ 3962676 w 3962676"/>
              <a:gd name="connsiteY4-32" fmla="*/ 467896 h 4482804"/>
              <a:gd name="connsiteX0-33" fmla="*/ 3962676 w 3962676"/>
              <a:gd name="connsiteY0-34" fmla="*/ 4482804 h 4482804"/>
              <a:gd name="connsiteX1-35" fmla="*/ 0 w 3962676"/>
              <a:gd name="connsiteY1-36" fmla="*/ 2015453 h 4482804"/>
              <a:gd name="connsiteX2-37" fmla="*/ 3211740 w 3962676"/>
              <a:gd name="connsiteY2-38" fmla="*/ 0 h 4482804"/>
              <a:gd name="connsiteX3-39" fmla="*/ 3962676 w 3962676"/>
              <a:gd name="connsiteY3-40" fmla="*/ 467896 h 44828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6" h="4482804">
                <a:moveTo>
                  <a:pt x="3962676" y="4482804"/>
                </a:moveTo>
                <a:lnTo>
                  <a:pt x="0" y="2015453"/>
                </a:lnTo>
                <a:lnTo>
                  <a:pt x="3211740" y="0"/>
                </a:lnTo>
                <a:lnTo>
                  <a:pt x="3962676" y="46789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1" name="任意多边形: 形状 40"/>
          <p:cNvSpPr/>
          <p:nvPr userDrawn="1">
            <p:custDataLst>
              <p:tags r:id="rId29"/>
            </p:custDataLst>
          </p:nvPr>
        </p:nvSpPr>
        <p:spPr>
          <a:xfrm>
            <a:off x="8229325" y="3268792"/>
            <a:ext cx="3962675" cy="3585813"/>
          </a:xfrm>
          <a:custGeom>
            <a:avLst/>
            <a:gdLst>
              <a:gd name="connsiteX0" fmla="*/ 3211740 w 3962675"/>
              <a:gd name="connsiteY0" fmla="*/ 0 h 3585813"/>
              <a:gd name="connsiteX1" fmla="*/ 3962675 w 3962675"/>
              <a:gd name="connsiteY1" fmla="*/ 467897 h 3585813"/>
              <a:gd name="connsiteX2" fmla="*/ 3962675 w 3962675"/>
              <a:gd name="connsiteY2" fmla="*/ 3585812 h 3585813"/>
              <a:gd name="connsiteX3" fmla="*/ 2522068 w 3962675"/>
              <a:gd name="connsiteY3" fmla="*/ 3585813 h 3585813"/>
              <a:gd name="connsiteX4" fmla="*/ 0 w 3962675"/>
              <a:gd name="connsiteY4" fmla="*/ 2015453 h 3585813"/>
              <a:gd name="connsiteX5" fmla="*/ 3211740 w 3962675"/>
              <a:gd name="connsiteY5" fmla="*/ 0 h 3585813"/>
              <a:gd name="connsiteX0-1" fmla="*/ 3962675 w 4054115"/>
              <a:gd name="connsiteY0-2" fmla="*/ 3585812 h 3677252"/>
              <a:gd name="connsiteX1-3" fmla="*/ 2522068 w 4054115"/>
              <a:gd name="connsiteY1-4" fmla="*/ 3585813 h 3677252"/>
              <a:gd name="connsiteX2-5" fmla="*/ 0 w 4054115"/>
              <a:gd name="connsiteY2-6" fmla="*/ 2015453 h 3677252"/>
              <a:gd name="connsiteX3-7" fmla="*/ 3211740 w 4054115"/>
              <a:gd name="connsiteY3-8" fmla="*/ 0 h 3677252"/>
              <a:gd name="connsiteX4-9" fmla="*/ 3962675 w 4054115"/>
              <a:gd name="connsiteY4-10" fmla="*/ 467897 h 3677252"/>
              <a:gd name="connsiteX5-11" fmla="*/ 4054115 w 4054115"/>
              <a:gd name="connsiteY5-12" fmla="*/ 3677252 h 3677252"/>
              <a:gd name="connsiteX0-13" fmla="*/ 3962675 w 3962675"/>
              <a:gd name="connsiteY0-14" fmla="*/ 3585812 h 3585813"/>
              <a:gd name="connsiteX1-15" fmla="*/ 2522068 w 3962675"/>
              <a:gd name="connsiteY1-16" fmla="*/ 3585813 h 3585813"/>
              <a:gd name="connsiteX2-17" fmla="*/ 0 w 3962675"/>
              <a:gd name="connsiteY2-18" fmla="*/ 2015453 h 3585813"/>
              <a:gd name="connsiteX3-19" fmla="*/ 3211740 w 3962675"/>
              <a:gd name="connsiteY3-20" fmla="*/ 0 h 3585813"/>
              <a:gd name="connsiteX4-21" fmla="*/ 3962675 w 3962675"/>
              <a:gd name="connsiteY4-22" fmla="*/ 467897 h 3585813"/>
              <a:gd name="connsiteX0-23" fmla="*/ 2522068 w 3962675"/>
              <a:gd name="connsiteY0-24" fmla="*/ 3585813 h 3585813"/>
              <a:gd name="connsiteX1-25" fmla="*/ 0 w 3962675"/>
              <a:gd name="connsiteY1-26" fmla="*/ 2015453 h 3585813"/>
              <a:gd name="connsiteX2-27" fmla="*/ 3211740 w 3962675"/>
              <a:gd name="connsiteY2-28" fmla="*/ 0 h 3585813"/>
              <a:gd name="connsiteX3-29" fmla="*/ 3962675 w 3962675"/>
              <a:gd name="connsiteY3-30" fmla="*/ 467897 h 3585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5" h="3585813">
                <a:moveTo>
                  <a:pt x="2522068" y="3585813"/>
                </a:moveTo>
                <a:lnTo>
                  <a:pt x="0" y="2015453"/>
                </a:lnTo>
                <a:lnTo>
                  <a:pt x="3211740" y="0"/>
                </a:lnTo>
                <a:lnTo>
                  <a:pt x="3962675" y="46789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4" name="任意多边形: 形状 43"/>
          <p:cNvSpPr/>
          <p:nvPr userDrawn="1">
            <p:custDataLst>
              <p:tags r:id="rId30"/>
            </p:custDataLst>
          </p:nvPr>
        </p:nvSpPr>
        <p:spPr>
          <a:xfrm>
            <a:off x="8229324" y="3029396"/>
            <a:ext cx="3962675" cy="3825208"/>
          </a:xfrm>
          <a:custGeom>
            <a:avLst/>
            <a:gdLst>
              <a:gd name="connsiteX0" fmla="*/ 3211740 w 3962675"/>
              <a:gd name="connsiteY0" fmla="*/ 0 h 3825208"/>
              <a:gd name="connsiteX1" fmla="*/ 3962675 w 3962675"/>
              <a:gd name="connsiteY1" fmla="*/ 467897 h 3825208"/>
              <a:gd name="connsiteX2" fmla="*/ 3962675 w 3962675"/>
              <a:gd name="connsiteY2" fmla="*/ 3825208 h 3825208"/>
              <a:gd name="connsiteX3" fmla="*/ 2906546 w 3962675"/>
              <a:gd name="connsiteY3" fmla="*/ 3825208 h 3825208"/>
              <a:gd name="connsiteX4" fmla="*/ 0 w 3962675"/>
              <a:gd name="connsiteY4" fmla="*/ 2015453 h 3825208"/>
              <a:gd name="connsiteX5" fmla="*/ 3211740 w 3962675"/>
              <a:gd name="connsiteY5" fmla="*/ 0 h 3825208"/>
              <a:gd name="connsiteX0-1" fmla="*/ 3962675 w 4054115"/>
              <a:gd name="connsiteY0-2" fmla="*/ 3825208 h 3916648"/>
              <a:gd name="connsiteX1-3" fmla="*/ 2906546 w 4054115"/>
              <a:gd name="connsiteY1-4" fmla="*/ 3825208 h 3916648"/>
              <a:gd name="connsiteX2-5" fmla="*/ 0 w 4054115"/>
              <a:gd name="connsiteY2-6" fmla="*/ 2015453 h 3916648"/>
              <a:gd name="connsiteX3-7" fmla="*/ 3211740 w 4054115"/>
              <a:gd name="connsiteY3-8" fmla="*/ 0 h 3916648"/>
              <a:gd name="connsiteX4-9" fmla="*/ 3962675 w 4054115"/>
              <a:gd name="connsiteY4-10" fmla="*/ 467897 h 3916648"/>
              <a:gd name="connsiteX5-11" fmla="*/ 4054115 w 4054115"/>
              <a:gd name="connsiteY5-12" fmla="*/ 3916648 h 3916648"/>
              <a:gd name="connsiteX0-13" fmla="*/ 3962675 w 3962675"/>
              <a:gd name="connsiteY0-14" fmla="*/ 3825208 h 3825208"/>
              <a:gd name="connsiteX1-15" fmla="*/ 2906546 w 3962675"/>
              <a:gd name="connsiteY1-16" fmla="*/ 3825208 h 3825208"/>
              <a:gd name="connsiteX2-17" fmla="*/ 0 w 3962675"/>
              <a:gd name="connsiteY2-18" fmla="*/ 2015453 h 3825208"/>
              <a:gd name="connsiteX3-19" fmla="*/ 3211740 w 3962675"/>
              <a:gd name="connsiteY3-20" fmla="*/ 0 h 3825208"/>
              <a:gd name="connsiteX4-21" fmla="*/ 3962675 w 3962675"/>
              <a:gd name="connsiteY4-22" fmla="*/ 467897 h 3825208"/>
              <a:gd name="connsiteX0-23" fmla="*/ 2906546 w 3962675"/>
              <a:gd name="connsiteY0-24" fmla="*/ 3825208 h 3825208"/>
              <a:gd name="connsiteX1-25" fmla="*/ 0 w 3962675"/>
              <a:gd name="connsiteY1-26" fmla="*/ 2015453 h 3825208"/>
              <a:gd name="connsiteX2-27" fmla="*/ 3211740 w 3962675"/>
              <a:gd name="connsiteY2-28" fmla="*/ 0 h 3825208"/>
              <a:gd name="connsiteX3-29" fmla="*/ 3962675 w 3962675"/>
              <a:gd name="connsiteY3-30" fmla="*/ 467897 h 3825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62675" h="3825208">
                <a:moveTo>
                  <a:pt x="2906546" y="3825208"/>
                </a:moveTo>
                <a:lnTo>
                  <a:pt x="0" y="2015453"/>
                </a:lnTo>
                <a:lnTo>
                  <a:pt x="3211740" y="0"/>
                </a:lnTo>
                <a:lnTo>
                  <a:pt x="3962675" y="46789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9" name="任意多边形: 形状 48"/>
          <p:cNvSpPr/>
          <p:nvPr userDrawn="1">
            <p:custDataLst>
              <p:tags r:id="rId31"/>
            </p:custDataLst>
          </p:nvPr>
        </p:nvSpPr>
        <p:spPr>
          <a:xfrm>
            <a:off x="8235675" y="2790636"/>
            <a:ext cx="3956326" cy="4063969"/>
          </a:xfrm>
          <a:custGeom>
            <a:avLst/>
            <a:gdLst>
              <a:gd name="connsiteX0" fmla="*/ 3211740 w 3956326"/>
              <a:gd name="connsiteY0" fmla="*/ 0 h 4063969"/>
              <a:gd name="connsiteX1" fmla="*/ 3956326 w 3956326"/>
              <a:gd name="connsiteY1" fmla="*/ 463940 h 4063969"/>
              <a:gd name="connsiteX2" fmla="*/ 3956326 w 3956326"/>
              <a:gd name="connsiteY2" fmla="*/ 4063968 h 4063969"/>
              <a:gd name="connsiteX3" fmla="*/ 3290005 w 3956326"/>
              <a:gd name="connsiteY3" fmla="*/ 4063969 h 4063969"/>
              <a:gd name="connsiteX4" fmla="*/ 0 w 3956326"/>
              <a:gd name="connsiteY4" fmla="*/ 2015453 h 4063969"/>
              <a:gd name="connsiteX5" fmla="*/ 3211740 w 3956326"/>
              <a:gd name="connsiteY5" fmla="*/ 0 h 4063969"/>
              <a:gd name="connsiteX0-1" fmla="*/ 3211740 w 3971565"/>
              <a:gd name="connsiteY0-2" fmla="*/ 0 h 4063969"/>
              <a:gd name="connsiteX1-3" fmla="*/ 3956326 w 3971565"/>
              <a:gd name="connsiteY1-4" fmla="*/ 463940 h 4063969"/>
              <a:gd name="connsiteX2-5" fmla="*/ 3971565 w 3971565"/>
              <a:gd name="connsiteY2-6" fmla="*/ 2398584 h 4063969"/>
              <a:gd name="connsiteX3-7" fmla="*/ 3956326 w 3971565"/>
              <a:gd name="connsiteY3-8" fmla="*/ 4063968 h 4063969"/>
              <a:gd name="connsiteX4-9" fmla="*/ 3290005 w 3971565"/>
              <a:gd name="connsiteY4-10" fmla="*/ 4063969 h 4063969"/>
              <a:gd name="connsiteX5-11" fmla="*/ 0 w 3971565"/>
              <a:gd name="connsiteY5-12" fmla="*/ 2015453 h 4063969"/>
              <a:gd name="connsiteX6" fmla="*/ 3211740 w 3971565"/>
              <a:gd name="connsiteY6" fmla="*/ 0 h 4063969"/>
              <a:gd name="connsiteX0-13" fmla="*/ 3971565 w 4063005"/>
              <a:gd name="connsiteY0-14" fmla="*/ 2398584 h 4063969"/>
              <a:gd name="connsiteX1-15" fmla="*/ 3956326 w 4063005"/>
              <a:gd name="connsiteY1-16" fmla="*/ 4063968 h 4063969"/>
              <a:gd name="connsiteX2-17" fmla="*/ 3290005 w 4063005"/>
              <a:gd name="connsiteY2-18" fmla="*/ 4063969 h 4063969"/>
              <a:gd name="connsiteX3-19" fmla="*/ 0 w 4063005"/>
              <a:gd name="connsiteY3-20" fmla="*/ 2015453 h 4063969"/>
              <a:gd name="connsiteX4-21" fmla="*/ 3211740 w 4063005"/>
              <a:gd name="connsiteY4-22" fmla="*/ 0 h 4063969"/>
              <a:gd name="connsiteX5-23" fmla="*/ 3956326 w 4063005"/>
              <a:gd name="connsiteY5-24" fmla="*/ 463940 h 4063969"/>
              <a:gd name="connsiteX6-25" fmla="*/ 4063005 w 4063005"/>
              <a:gd name="connsiteY6-26" fmla="*/ 2490024 h 4063969"/>
              <a:gd name="connsiteX0-27" fmla="*/ 3971565 w 3971565"/>
              <a:gd name="connsiteY0-28" fmla="*/ 2398584 h 4063969"/>
              <a:gd name="connsiteX1-29" fmla="*/ 3956326 w 3971565"/>
              <a:gd name="connsiteY1-30" fmla="*/ 4063968 h 4063969"/>
              <a:gd name="connsiteX2-31" fmla="*/ 3290005 w 3971565"/>
              <a:gd name="connsiteY2-32" fmla="*/ 4063969 h 4063969"/>
              <a:gd name="connsiteX3-33" fmla="*/ 0 w 3971565"/>
              <a:gd name="connsiteY3-34" fmla="*/ 2015453 h 4063969"/>
              <a:gd name="connsiteX4-35" fmla="*/ 3211740 w 3971565"/>
              <a:gd name="connsiteY4-36" fmla="*/ 0 h 4063969"/>
              <a:gd name="connsiteX5-37" fmla="*/ 3956326 w 3971565"/>
              <a:gd name="connsiteY5-38" fmla="*/ 463940 h 4063969"/>
              <a:gd name="connsiteX0-39" fmla="*/ 3956326 w 3956326"/>
              <a:gd name="connsiteY0-40" fmla="*/ 4063968 h 4063969"/>
              <a:gd name="connsiteX1-41" fmla="*/ 3290005 w 3956326"/>
              <a:gd name="connsiteY1-42" fmla="*/ 4063969 h 4063969"/>
              <a:gd name="connsiteX2-43" fmla="*/ 0 w 3956326"/>
              <a:gd name="connsiteY2-44" fmla="*/ 2015453 h 4063969"/>
              <a:gd name="connsiteX3-45" fmla="*/ 3211740 w 3956326"/>
              <a:gd name="connsiteY3-46" fmla="*/ 0 h 4063969"/>
              <a:gd name="connsiteX4-47" fmla="*/ 3956326 w 3956326"/>
              <a:gd name="connsiteY4-48" fmla="*/ 463940 h 4063969"/>
              <a:gd name="connsiteX0-49" fmla="*/ 3290005 w 3956326"/>
              <a:gd name="connsiteY0-50" fmla="*/ 4063969 h 4063969"/>
              <a:gd name="connsiteX1-51" fmla="*/ 0 w 3956326"/>
              <a:gd name="connsiteY1-52" fmla="*/ 2015453 h 4063969"/>
              <a:gd name="connsiteX2-53" fmla="*/ 3211740 w 3956326"/>
              <a:gd name="connsiteY2-54" fmla="*/ 0 h 4063969"/>
              <a:gd name="connsiteX3-55" fmla="*/ 3956326 w 3956326"/>
              <a:gd name="connsiteY3-56" fmla="*/ 463940 h 40639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56326" h="4063969">
                <a:moveTo>
                  <a:pt x="3290005" y="4063969"/>
                </a:moveTo>
                <a:lnTo>
                  <a:pt x="0" y="2015453"/>
                </a:lnTo>
                <a:lnTo>
                  <a:pt x="3211740" y="0"/>
                </a:lnTo>
                <a:lnTo>
                  <a:pt x="3956326" y="463940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3" name="任意多边形: 形状 52"/>
          <p:cNvSpPr/>
          <p:nvPr userDrawn="1">
            <p:custDataLst>
              <p:tags r:id="rId32"/>
            </p:custDataLst>
          </p:nvPr>
        </p:nvSpPr>
        <p:spPr>
          <a:xfrm>
            <a:off x="8235039" y="2552512"/>
            <a:ext cx="3956960" cy="4302092"/>
          </a:xfrm>
          <a:custGeom>
            <a:avLst/>
            <a:gdLst>
              <a:gd name="connsiteX0" fmla="*/ 3211739 w 3956960"/>
              <a:gd name="connsiteY0" fmla="*/ 0 h 4302093"/>
              <a:gd name="connsiteX1" fmla="*/ 3956960 w 3956960"/>
              <a:gd name="connsiteY1" fmla="*/ 464335 h 4302093"/>
              <a:gd name="connsiteX2" fmla="*/ 3956960 w 3956960"/>
              <a:gd name="connsiteY2" fmla="*/ 4302093 h 4302093"/>
              <a:gd name="connsiteX3" fmla="*/ 3672445 w 3956960"/>
              <a:gd name="connsiteY3" fmla="*/ 4302092 h 4302093"/>
              <a:gd name="connsiteX4" fmla="*/ 0 w 3956960"/>
              <a:gd name="connsiteY4" fmla="*/ 2015453 h 4302093"/>
              <a:gd name="connsiteX5" fmla="*/ 3211739 w 3956960"/>
              <a:gd name="connsiteY5" fmla="*/ 0 h 4302093"/>
              <a:gd name="connsiteX0-1" fmla="*/ 3211739 w 3956960"/>
              <a:gd name="connsiteY0-2" fmla="*/ 0 h 4302093"/>
              <a:gd name="connsiteX1-3" fmla="*/ 3956960 w 3956960"/>
              <a:gd name="connsiteY1-4" fmla="*/ 464335 h 4302093"/>
              <a:gd name="connsiteX2-5" fmla="*/ 3949341 w 3956960"/>
              <a:gd name="connsiteY2-6" fmla="*/ 2674808 h 4302093"/>
              <a:gd name="connsiteX3-7" fmla="*/ 3956960 w 3956960"/>
              <a:gd name="connsiteY3-8" fmla="*/ 4302093 h 4302093"/>
              <a:gd name="connsiteX4-9" fmla="*/ 3672445 w 3956960"/>
              <a:gd name="connsiteY4-10" fmla="*/ 4302092 h 4302093"/>
              <a:gd name="connsiteX5-11" fmla="*/ 0 w 3956960"/>
              <a:gd name="connsiteY5-12" fmla="*/ 2015453 h 4302093"/>
              <a:gd name="connsiteX6" fmla="*/ 3211739 w 3956960"/>
              <a:gd name="connsiteY6" fmla="*/ 0 h 4302093"/>
              <a:gd name="connsiteX0-13" fmla="*/ 3949341 w 4040781"/>
              <a:gd name="connsiteY0-14" fmla="*/ 2674808 h 4302093"/>
              <a:gd name="connsiteX1-15" fmla="*/ 3956960 w 4040781"/>
              <a:gd name="connsiteY1-16" fmla="*/ 4302093 h 4302093"/>
              <a:gd name="connsiteX2-17" fmla="*/ 3672445 w 4040781"/>
              <a:gd name="connsiteY2-18" fmla="*/ 4302092 h 4302093"/>
              <a:gd name="connsiteX3-19" fmla="*/ 0 w 4040781"/>
              <a:gd name="connsiteY3-20" fmla="*/ 2015453 h 4302093"/>
              <a:gd name="connsiteX4-21" fmla="*/ 3211739 w 4040781"/>
              <a:gd name="connsiteY4-22" fmla="*/ 0 h 4302093"/>
              <a:gd name="connsiteX5-23" fmla="*/ 3956960 w 4040781"/>
              <a:gd name="connsiteY5-24" fmla="*/ 464335 h 4302093"/>
              <a:gd name="connsiteX6-25" fmla="*/ 4040781 w 4040781"/>
              <a:gd name="connsiteY6-26" fmla="*/ 2766248 h 4302093"/>
              <a:gd name="connsiteX0-27" fmla="*/ 3949341 w 3956960"/>
              <a:gd name="connsiteY0-28" fmla="*/ 2674808 h 4302093"/>
              <a:gd name="connsiteX1-29" fmla="*/ 3956960 w 3956960"/>
              <a:gd name="connsiteY1-30" fmla="*/ 4302093 h 4302093"/>
              <a:gd name="connsiteX2-31" fmla="*/ 3672445 w 3956960"/>
              <a:gd name="connsiteY2-32" fmla="*/ 4302092 h 4302093"/>
              <a:gd name="connsiteX3-33" fmla="*/ 0 w 3956960"/>
              <a:gd name="connsiteY3-34" fmla="*/ 2015453 h 4302093"/>
              <a:gd name="connsiteX4-35" fmla="*/ 3211739 w 3956960"/>
              <a:gd name="connsiteY4-36" fmla="*/ 0 h 4302093"/>
              <a:gd name="connsiteX5-37" fmla="*/ 3956960 w 3956960"/>
              <a:gd name="connsiteY5-38" fmla="*/ 464335 h 4302093"/>
              <a:gd name="connsiteX0-39" fmla="*/ 3956960 w 3956960"/>
              <a:gd name="connsiteY0-40" fmla="*/ 4302093 h 4302093"/>
              <a:gd name="connsiteX1-41" fmla="*/ 3672445 w 3956960"/>
              <a:gd name="connsiteY1-42" fmla="*/ 4302092 h 4302093"/>
              <a:gd name="connsiteX2-43" fmla="*/ 0 w 3956960"/>
              <a:gd name="connsiteY2-44" fmla="*/ 2015453 h 4302093"/>
              <a:gd name="connsiteX3-45" fmla="*/ 3211739 w 3956960"/>
              <a:gd name="connsiteY3-46" fmla="*/ 0 h 4302093"/>
              <a:gd name="connsiteX4-47" fmla="*/ 3956960 w 3956960"/>
              <a:gd name="connsiteY4-48" fmla="*/ 464335 h 4302093"/>
              <a:gd name="connsiteX0-49" fmla="*/ 3672445 w 3956960"/>
              <a:gd name="connsiteY0-50" fmla="*/ 4302092 h 4302092"/>
              <a:gd name="connsiteX1-51" fmla="*/ 0 w 3956960"/>
              <a:gd name="connsiteY1-52" fmla="*/ 2015453 h 4302092"/>
              <a:gd name="connsiteX2-53" fmla="*/ 3211739 w 3956960"/>
              <a:gd name="connsiteY2-54" fmla="*/ 0 h 4302092"/>
              <a:gd name="connsiteX3-55" fmla="*/ 3956960 w 3956960"/>
              <a:gd name="connsiteY3-56" fmla="*/ 464335 h 43020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956960" h="4302092">
                <a:moveTo>
                  <a:pt x="3672445" y="4302092"/>
                </a:moveTo>
                <a:lnTo>
                  <a:pt x="0" y="2015453"/>
                </a:lnTo>
                <a:lnTo>
                  <a:pt x="3211739" y="0"/>
                </a:lnTo>
                <a:lnTo>
                  <a:pt x="3956960" y="46433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150800" y="2638800"/>
            <a:ext cx="1065600" cy="1663200"/>
          </a:xfrm>
        </p:spPr>
        <p:txBody>
          <a:bodyPr wrap="square" anchor="ctr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任意多边形: 形状 3"/>
          <p:cNvSpPr/>
          <p:nvPr userDrawn="1">
            <p:custDataLst>
              <p:tags r:id="rId6"/>
            </p:custDataLst>
          </p:nvPr>
        </p:nvSpPr>
        <p:spPr>
          <a:xfrm>
            <a:off x="1" y="356821"/>
            <a:ext cx="3252680" cy="3977558"/>
          </a:xfrm>
          <a:custGeom>
            <a:avLst/>
            <a:gdLst>
              <a:gd name="connsiteX0" fmla="*/ 141670 w 3252680"/>
              <a:gd name="connsiteY0" fmla="*/ 0 h 3977558"/>
              <a:gd name="connsiteX1" fmla="*/ 3252680 w 3252680"/>
              <a:gd name="connsiteY1" fmla="*/ 1952239 h 3977558"/>
              <a:gd name="connsiteX2" fmla="*/ 0 w 3252680"/>
              <a:gd name="connsiteY2" fmla="*/ 3977558 h 3977558"/>
              <a:gd name="connsiteX3" fmla="*/ 0 w 3252680"/>
              <a:gd name="connsiteY3" fmla="*/ 88274 h 3977558"/>
              <a:gd name="connsiteX4" fmla="*/ 141670 w 3252680"/>
              <a:gd name="connsiteY4" fmla="*/ 0 h 3977558"/>
              <a:gd name="connsiteX0-1" fmla="*/ 155959 w 3266969"/>
              <a:gd name="connsiteY0-2" fmla="*/ 0 h 3977558"/>
              <a:gd name="connsiteX1-3" fmla="*/ 3266969 w 3266969"/>
              <a:gd name="connsiteY1-4" fmla="*/ 1952239 h 3977558"/>
              <a:gd name="connsiteX2-5" fmla="*/ 14289 w 3266969"/>
              <a:gd name="connsiteY2-6" fmla="*/ 3977558 h 3977558"/>
              <a:gd name="connsiteX3-7" fmla="*/ 0 w 3266969"/>
              <a:gd name="connsiteY3-8" fmla="*/ 1071929 h 3977558"/>
              <a:gd name="connsiteX4-9" fmla="*/ 14289 w 3266969"/>
              <a:gd name="connsiteY4-10" fmla="*/ 88274 h 3977558"/>
              <a:gd name="connsiteX5" fmla="*/ 155959 w 3266969"/>
              <a:gd name="connsiteY5" fmla="*/ 0 h 3977558"/>
              <a:gd name="connsiteX0-11" fmla="*/ 0 w 3266969"/>
              <a:gd name="connsiteY0-12" fmla="*/ 1071929 h 3977558"/>
              <a:gd name="connsiteX1-13" fmla="*/ 14289 w 3266969"/>
              <a:gd name="connsiteY1-14" fmla="*/ 88274 h 3977558"/>
              <a:gd name="connsiteX2-15" fmla="*/ 155959 w 3266969"/>
              <a:gd name="connsiteY2-16" fmla="*/ 0 h 3977558"/>
              <a:gd name="connsiteX3-17" fmla="*/ 3266969 w 3266969"/>
              <a:gd name="connsiteY3-18" fmla="*/ 1952239 h 3977558"/>
              <a:gd name="connsiteX4-19" fmla="*/ 14289 w 3266969"/>
              <a:gd name="connsiteY4-20" fmla="*/ 3977558 h 3977558"/>
              <a:gd name="connsiteX5-21" fmla="*/ 91440 w 3266969"/>
              <a:gd name="connsiteY5-22" fmla="*/ 1163369 h 3977558"/>
              <a:gd name="connsiteX0-23" fmla="*/ 0 w 3266969"/>
              <a:gd name="connsiteY0-24" fmla="*/ 1071929 h 3977558"/>
              <a:gd name="connsiteX1-25" fmla="*/ 14289 w 3266969"/>
              <a:gd name="connsiteY1-26" fmla="*/ 88274 h 3977558"/>
              <a:gd name="connsiteX2-27" fmla="*/ 155959 w 3266969"/>
              <a:gd name="connsiteY2-28" fmla="*/ 0 h 3977558"/>
              <a:gd name="connsiteX3-29" fmla="*/ 3266969 w 3266969"/>
              <a:gd name="connsiteY3-30" fmla="*/ 1952239 h 3977558"/>
              <a:gd name="connsiteX4-31" fmla="*/ 14289 w 3266969"/>
              <a:gd name="connsiteY4-32" fmla="*/ 3977558 h 3977558"/>
              <a:gd name="connsiteX0-33" fmla="*/ 0 w 3252680"/>
              <a:gd name="connsiteY0-34" fmla="*/ 88274 h 3977558"/>
              <a:gd name="connsiteX1-35" fmla="*/ 141670 w 3252680"/>
              <a:gd name="connsiteY1-36" fmla="*/ 0 h 3977558"/>
              <a:gd name="connsiteX2-37" fmla="*/ 3252680 w 3252680"/>
              <a:gd name="connsiteY2-38" fmla="*/ 1952239 h 3977558"/>
              <a:gd name="connsiteX3-39" fmla="*/ 0 w 3252680"/>
              <a:gd name="connsiteY3-40" fmla="*/ 3977558 h 39775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2680" h="3977558">
                <a:moveTo>
                  <a:pt x="0" y="88274"/>
                </a:moveTo>
                <a:lnTo>
                  <a:pt x="141670" y="0"/>
                </a:lnTo>
                <a:lnTo>
                  <a:pt x="3252680" y="1952239"/>
                </a:lnTo>
                <a:lnTo>
                  <a:pt x="0" y="397755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7"/>
            </p:custDataLst>
          </p:nvPr>
        </p:nvSpPr>
        <p:spPr>
          <a:xfrm>
            <a:off x="2" y="589437"/>
            <a:ext cx="3256985" cy="3980238"/>
          </a:xfrm>
          <a:custGeom>
            <a:avLst/>
            <a:gdLst>
              <a:gd name="connsiteX0" fmla="*/ 145975 w 3256985"/>
              <a:gd name="connsiteY0" fmla="*/ 0 h 3980238"/>
              <a:gd name="connsiteX1" fmla="*/ 3256985 w 3256985"/>
              <a:gd name="connsiteY1" fmla="*/ 1952239 h 3980238"/>
              <a:gd name="connsiteX2" fmla="*/ 0 w 3256985"/>
              <a:gd name="connsiteY2" fmla="*/ 3980238 h 3980238"/>
              <a:gd name="connsiteX3" fmla="*/ 0 w 3256985"/>
              <a:gd name="connsiteY3" fmla="*/ 90956 h 3980238"/>
              <a:gd name="connsiteX4" fmla="*/ 145975 w 3256985"/>
              <a:gd name="connsiteY4" fmla="*/ 0 h 3980238"/>
              <a:gd name="connsiteX0-1" fmla="*/ 150740 w 3261750"/>
              <a:gd name="connsiteY0-2" fmla="*/ 0 h 3980238"/>
              <a:gd name="connsiteX1-3" fmla="*/ 3261750 w 3261750"/>
              <a:gd name="connsiteY1-4" fmla="*/ 1952239 h 3980238"/>
              <a:gd name="connsiteX2-5" fmla="*/ 4765 w 3261750"/>
              <a:gd name="connsiteY2-6" fmla="*/ 3980238 h 3980238"/>
              <a:gd name="connsiteX3-7" fmla="*/ 0 w 3261750"/>
              <a:gd name="connsiteY3-8" fmla="*/ 1534638 h 3980238"/>
              <a:gd name="connsiteX4-9" fmla="*/ 4765 w 3261750"/>
              <a:gd name="connsiteY4-10" fmla="*/ 90956 h 3980238"/>
              <a:gd name="connsiteX5" fmla="*/ 150740 w 3261750"/>
              <a:gd name="connsiteY5" fmla="*/ 0 h 3980238"/>
              <a:gd name="connsiteX0-11" fmla="*/ 0 w 3261750"/>
              <a:gd name="connsiteY0-12" fmla="*/ 1534638 h 3980238"/>
              <a:gd name="connsiteX1-13" fmla="*/ 4765 w 3261750"/>
              <a:gd name="connsiteY1-14" fmla="*/ 90956 h 3980238"/>
              <a:gd name="connsiteX2-15" fmla="*/ 150740 w 3261750"/>
              <a:gd name="connsiteY2-16" fmla="*/ 0 h 3980238"/>
              <a:gd name="connsiteX3-17" fmla="*/ 3261750 w 3261750"/>
              <a:gd name="connsiteY3-18" fmla="*/ 1952239 h 3980238"/>
              <a:gd name="connsiteX4-19" fmla="*/ 4765 w 3261750"/>
              <a:gd name="connsiteY4-20" fmla="*/ 3980238 h 3980238"/>
              <a:gd name="connsiteX5-21" fmla="*/ 91440 w 3261750"/>
              <a:gd name="connsiteY5-22" fmla="*/ 1626078 h 3980238"/>
              <a:gd name="connsiteX0-23" fmla="*/ 0 w 3261750"/>
              <a:gd name="connsiteY0-24" fmla="*/ 1534638 h 3980238"/>
              <a:gd name="connsiteX1-25" fmla="*/ 4765 w 3261750"/>
              <a:gd name="connsiteY1-26" fmla="*/ 90956 h 3980238"/>
              <a:gd name="connsiteX2-27" fmla="*/ 150740 w 3261750"/>
              <a:gd name="connsiteY2-28" fmla="*/ 0 h 3980238"/>
              <a:gd name="connsiteX3-29" fmla="*/ 3261750 w 3261750"/>
              <a:gd name="connsiteY3-30" fmla="*/ 1952239 h 3980238"/>
              <a:gd name="connsiteX4-31" fmla="*/ 4765 w 3261750"/>
              <a:gd name="connsiteY4-32" fmla="*/ 3980238 h 3980238"/>
              <a:gd name="connsiteX0-33" fmla="*/ 0 w 3256985"/>
              <a:gd name="connsiteY0-34" fmla="*/ 90956 h 3980238"/>
              <a:gd name="connsiteX1-35" fmla="*/ 145975 w 3256985"/>
              <a:gd name="connsiteY1-36" fmla="*/ 0 h 3980238"/>
              <a:gd name="connsiteX2-37" fmla="*/ 3256985 w 3256985"/>
              <a:gd name="connsiteY2-38" fmla="*/ 1952239 h 3980238"/>
              <a:gd name="connsiteX3-39" fmla="*/ 0 w 3256985"/>
              <a:gd name="connsiteY3-40" fmla="*/ 3980238 h 39802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5" h="3980238">
                <a:moveTo>
                  <a:pt x="0" y="90956"/>
                </a:moveTo>
                <a:lnTo>
                  <a:pt x="145975" y="0"/>
                </a:lnTo>
                <a:lnTo>
                  <a:pt x="3256985" y="1952239"/>
                </a:lnTo>
                <a:lnTo>
                  <a:pt x="0" y="398023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8"/>
            </p:custDataLst>
          </p:nvPr>
        </p:nvSpPr>
        <p:spPr>
          <a:xfrm>
            <a:off x="0" y="824733"/>
            <a:ext cx="3252065" cy="3977175"/>
          </a:xfrm>
          <a:custGeom>
            <a:avLst/>
            <a:gdLst>
              <a:gd name="connsiteX0" fmla="*/ 141055 w 3252065"/>
              <a:gd name="connsiteY0" fmla="*/ 0 h 3977175"/>
              <a:gd name="connsiteX1" fmla="*/ 3252065 w 3252065"/>
              <a:gd name="connsiteY1" fmla="*/ 1952239 h 3977175"/>
              <a:gd name="connsiteX2" fmla="*/ 1 w 3252065"/>
              <a:gd name="connsiteY2" fmla="*/ 3977175 h 3977175"/>
              <a:gd name="connsiteX3" fmla="*/ 0 w 3252065"/>
              <a:gd name="connsiteY3" fmla="*/ 87891 h 3977175"/>
              <a:gd name="connsiteX4" fmla="*/ 141055 w 3252065"/>
              <a:gd name="connsiteY4" fmla="*/ 0 h 3977175"/>
              <a:gd name="connsiteX0-1" fmla="*/ 383542 w 3494552"/>
              <a:gd name="connsiteY0-2" fmla="*/ 0 h 3977175"/>
              <a:gd name="connsiteX1-3" fmla="*/ 3494552 w 3494552"/>
              <a:gd name="connsiteY1-4" fmla="*/ 1952239 h 3977175"/>
              <a:gd name="connsiteX2-5" fmla="*/ 242488 w 3494552"/>
              <a:gd name="connsiteY2-6" fmla="*/ 3977175 h 3977175"/>
              <a:gd name="connsiteX3-7" fmla="*/ 237724 w 3494552"/>
              <a:gd name="connsiteY3-8" fmla="*/ 1608905 h 3977175"/>
              <a:gd name="connsiteX4-9" fmla="*/ 242487 w 3494552"/>
              <a:gd name="connsiteY4-10" fmla="*/ 87891 h 3977175"/>
              <a:gd name="connsiteX5" fmla="*/ 383542 w 3494552"/>
              <a:gd name="connsiteY5" fmla="*/ 0 h 3977175"/>
              <a:gd name="connsiteX0-11" fmla="*/ 234416 w 3491244"/>
              <a:gd name="connsiteY0-12" fmla="*/ 1608905 h 3977175"/>
              <a:gd name="connsiteX1-13" fmla="*/ 239179 w 3491244"/>
              <a:gd name="connsiteY1-14" fmla="*/ 87891 h 3977175"/>
              <a:gd name="connsiteX2-15" fmla="*/ 380234 w 3491244"/>
              <a:gd name="connsiteY2-16" fmla="*/ 0 h 3977175"/>
              <a:gd name="connsiteX3-17" fmla="*/ 3491244 w 3491244"/>
              <a:gd name="connsiteY3-18" fmla="*/ 1952239 h 3977175"/>
              <a:gd name="connsiteX4-19" fmla="*/ 239180 w 3491244"/>
              <a:gd name="connsiteY4-20" fmla="*/ 3977175 h 3977175"/>
              <a:gd name="connsiteX5-21" fmla="*/ 325856 w 3491244"/>
              <a:gd name="connsiteY5-22" fmla="*/ 1700345 h 3977175"/>
              <a:gd name="connsiteX0-23" fmla="*/ 7429 w 3264257"/>
              <a:gd name="connsiteY0-24" fmla="*/ 1608905 h 3977175"/>
              <a:gd name="connsiteX1-25" fmla="*/ 12192 w 3264257"/>
              <a:gd name="connsiteY1-26" fmla="*/ 87891 h 3977175"/>
              <a:gd name="connsiteX2-27" fmla="*/ 153247 w 3264257"/>
              <a:gd name="connsiteY2-28" fmla="*/ 0 h 3977175"/>
              <a:gd name="connsiteX3-29" fmla="*/ 3264257 w 3264257"/>
              <a:gd name="connsiteY3-30" fmla="*/ 1952239 h 3977175"/>
              <a:gd name="connsiteX4-31" fmla="*/ 12193 w 3264257"/>
              <a:gd name="connsiteY4-32" fmla="*/ 3977175 h 3977175"/>
              <a:gd name="connsiteX0-33" fmla="*/ 0 w 3252065"/>
              <a:gd name="connsiteY0-34" fmla="*/ 87891 h 3977175"/>
              <a:gd name="connsiteX1-35" fmla="*/ 141055 w 3252065"/>
              <a:gd name="connsiteY1-36" fmla="*/ 0 h 3977175"/>
              <a:gd name="connsiteX2-37" fmla="*/ 3252065 w 3252065"/>
              <a:gd name="connsiteY2-38" fmla="*/ 1952239 h 3977175"/>
              <a:gd name="connsiteX3-39" fmla="*/ 1 w 3252065"/>
              <a:gd name="connsiteY3-40" fmla="*/ 3977175 h 39771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2065" h="3977175">
                <a:moveTo>
                  <a:pt x="0" y="87891"/>
                </a:moveTo>
                <a:lnTo>
                  <a:pt x="141055" y="0"/>
                </a:lnTo>
                <a:lnTo>
                  <a:pt x="3252065" y="1952239"/>
                </a:lnTo>
                <a:lnTo>
                  <a:pt x="1" y="397717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9"/>
            </p:custDataLst>
          </p:nvPr>
        </p:nvSpPr>
        <p:spPr>
          <a:xfrm>
            <a:off x="0" y="1056966"/>
            <a:ext cx="3244068" cy="3972196"/>
          </a:xfrm>
          <a:custGeom>
            <a:avLst/>
            <a:gdLst>
              <a:gd name="connsiteX0" fmla="*/ 133059 w 3244068"/>
              <a:gd name="connsiteY0" fmla="*/ 0 h 3972196"/>
              <a:gd name="connsiteX1" fmla="*/ 3244068 w 3244068"/>
              <a:gd name="connsiteY1" fmla="*/ 1952239 h 3972196"/>
              <a:gd name="connsiteX2" fmla="*/ 0 w 3244068"/>
              <a:gd name="connsiteY2" fmla="*/ 3972196 h 3972196"/>
              <a:gd name="connsiteX3" fmla="*/ 0 w 3244068"/>
              <a:gd name="connsiteY3" fmla="*/ 82909 h 3972196"/>
              <a:gd name="connsiteX4" fmla="*/ 133059 w 3244068"/>
              <a:gd name="connsiteY4" fmla="*/ 0 h 3972196"/>
              <a:gd name="connsiteX0-1" fmla="*/ 142584 w 3253593"/>
              <a:gd name="connsiteY0-2" fmla="*/ 0 h 3972196"/>
              <a:gd name="connsiteX1-3" fmla="*/ 3253593 w 3253593"/>
              <a:gd name="connsiteY1-4" fmla="*/ 1952239 h 3972196"/>
              <a:gd name="connsiteX2-5" fmla="*/ 9525 w 3253593"/>
              <a:gd name="connsiteY2-6" fmla="*/ 3972196 h 3972196"/>
              <a:gd name="connsiteX3-7" fmla="*/ 0 w 3253593"/>
              <a:gd name="connsiteY3-8" fmla="*/ 2767322 h 3972196"/>
              <a:gd name="connsiteX4-9" fmla="*/ 9525 w 3253593"/>
              <a:gd name="connsiteY4-10" fmla="*/ 82909 h 3972196"/>
              <a:gd name="connsiteX5" fmla="*/ 142584 w 3253593"/>
              <a:gd name="connsiteY5" fmla="*/ 0 h 3972196"/>
              <a:gd name="connsiteX0-11" fmla="*/ 0 w 3253593"/>
              <a:gd name="connsiteY0-12" fmla="*/ 2767322 h 3972196"/>
              <a:gd name="connsiteX1-13" fmla="*/ 9525 w 3253593"/>
              <a:gd name="connsiteY1-14" fmla="*/ 82909 h 3972196"/>
              <a:gd name="connsiteX2-15" fmla="*/ 142584 w 3253593"/>
              <a:gd name="connsiteY2-16" fmla="*/ 0 h 3972196"/>
              <a:gd name="connsiteX3-17" fmla="*/ 3253593 w 3253593"/>
              <a:gd name="connsiteY3-18" fmla="*/ 1952239 h 3972196"/>
              <a:gd name="connsiteX4-19" fmla="*/ 9525 w 3253593"/>
              <a:gd name="connsiteY4-20" fmla="*/ 3972196 h 3972196"/>
              <a:gd name="connsiteX5-21" fmla="*/ 91440 w 3253593"/>
              <a:gd name="connsiteY5-22" fmla="*/ 2858762 h 3972196"/>
              <a:gd name="connsiteX0-23" fmla="*/ 0 w 3253593"/>
              <a:gd name="connsiteY0-24" fmla="*/ 2767322 h 3972196"/>
              <a:gd name="connsiteX1-25" fmla="*/ 9525 w 3253593"/>
              <a:gd name="connsiteY1-26" fmla="*/ 82909 h 3972196"/>
              <a:gd name="connsiteX2-27" fmla="*/ 142584 w 3253593"/>
              <a:gd name="connsiteY2-28" fmla="*/ 0 h 3972196"/>
              <a:gd name="connsiteX3-29" fmla="*/ 3253593 w 3253593"/>
              <a:gd name="connsiteY3-30" fmla="*/ 1952239 h 3972196"/>
              <a:gd name="connsiteX4-31" fmla="*/ 9525 w 3253593"/>
              <a:gd name="connsiteY4-32" fmla="*/ 3972196 h 3972196"/>
              <a:gd name="connsiteX0-33" fmla="*/ 0 w 3244068"/>
              <a:gd name="connsiteY0-34" fmla="*/ 82909 h 3972196"/>
              <a:gd name="connsiteX1-35" fmla="*/ 133059 w 3244068"/>
              <a:gd name="connsiteY1-36" fmla="*/ 0 h 3972196"/>
              <a:gd name="connsiteX2-37" fmla="*/ 3244068 w 3244068"/>
              <a:gd name="connsiteY2-38" fmla="*/ 1952239 h 3972196"/>
              <a:gd name="connsiteX3-39" fmla="*/ 0 w 3244068"/>
              <a:gd name="connsiteY3-40" fmla="*/ 3972196 h 39721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44068" h="3972196">
                <a:moveTo>
                  <a:pt x="0" y="82909"/>
                </a:moveTo>
                <a:lnTo>
                  <a:pt x="133059" y="0"/>
                </a:lnTo>
                <a:lnTo>
                  <a:pt x="3244068" y="1952239"/>
                </a:lnTo>
                <a:lnTo>
                  <a:pt x="0" y="397219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9" name="任意多边形: 形状 28"/>
          <p:cNvSpPr/>
          <p:nvPr userDrawn="1">
            <p:custDataLst>
              <p:tags r:id="rId10"/>
            </p:custDataLst>
          </p:nvPr>
        </p:nvSpPr>
        <p:spPr>
          <a:xfrm>
            <a:off x="2" y="1284220"/>
            <a:ext cx="3256985" cy="3980238"/>
          </a:xfrm>
          <a:custGeom>
            <a:avLst/>
            <a:gdLst>
              <a:gd name="connsiteX0" fmla="*/ 145975 w 3256985"/>
              <a:gd name="connsiteY0" fmla="*/ 0 h 3980238"/>
              <a:gd name="connsiteX1" fmla="*/ 3256985 w 3256985"/>
              <a:gd name="connsiteY1" fmla="*/ 1952239 h 3980238"/>
              <a:gd name="connsiteX2" fmla="*/ 0 w 3256985"/>
              <a:gd name="connsiteY2" fmla="*/ 3980238 h 3980238"/>
              <a:gd name="connsiteX3" fmla="*/ 0 w 3256985"/>
              <a:gd name="connsiteY3" fmla="*/ 90956 h 3980238"/>
              <a:gd name="connsiteX4" fmla="*/ 145975 w 3256985"/>
              <a:gd name="connsiteY4" fmla="*/ 0 h 3980238"/>
              <a:gd name="connsiteX0-1" fmla="*/ 145977 w 3256987"/>
              <a:gd name="connsiteY0-2" fmla="*/ 0 h 3980238"/>
              <a:gd name="connsiteX1-3" fmla="*/ 3256987 w 3256987"/>
              <a:gd name="connsiteY1-4" fmla="*/ 1952239 h 3980238"/>
              <a:gd name="connsiteX2-5" fmla="*/ 2 w 3256987"/>
              <a:gd name="connsiteY2-6" fmla="*/ 3980238 h 3980238"/>
              <a:gd name="connsiteX3-7" fmla="*/ 0 w 3256987"/>
              <a:gd name="connsiteY3-8" fmla="*/ 2063818 h 3980238"/>
              <a:gd name="connsiteX4-9" fmla="*/ 2 w 3256987"/>
              <a:gd name="connsiteY4-10" fmla="*/ 90956 h 3980238"/>
              <a:gd name="connsiteX5" fmla="*/ 145977 w 3256987"/>
              <a:gd name="connsiteY5" fmla="*/ 0 h 3980238"/>
              <a:gd name="connsiteX0-11" fmla="*/ 0 w 3256987"/>
              <a:gd name="connsiteY0-12" fmla="*/ 2063818 h 3980238"/>
              <a:gd name="connsiteX1-13" fmla="*/ 2 w 3256987"/>
              <a:gd name="connsiteY1-14" fmla="*/ 90956 h 3980238"/>
              <a:gd name="connsiteX2-15" fmla="*/ 145977 w 3256987"/>
              <a:gd name="connsiteY2-16" fmla="*/ 0 h 3980238"/>
              <a:gd name="connsiteX3-17" fmla="*/ 3256987 w 3256987"/>
              <a:gd name="connsiteY3-18" fmla="*/ 1952239 h 3980238"/>
              <a:gd name="connsiteX4-19" fmla="*/ 2 w 3256987"/>
              <a:gd name="connsiteY4-20" fmla="*/ 3980238 h 3980238"/>
              <a:gd name="connsiteX5-21" fmla="*/ 91440 w 3256987"/>
              <a:gd name="connsiteY5-22" fmla="*/ 2155258 h 3980238"/>
              <a:gd name="connsiteX0-23" fmla="*/ 0 w 3256987"/>
              <a:gd name="connsiteY0-24" fmla="*/ 2063818 h 3980238"/>
              <a:gd name="connsiteX1-25" fmla="*/ 2 w 3256987"/>
              <a:gd name="connsiteY1-26" fmla="*/ 90956 h 3980238"/>
              <a:gd name="connsiteX2-27" fmla="*/ 145977 w 3256987"/>
              <a:gd name="connsiteY2-28" fmla="*/ 0 h 3980238"/>
              <a:gd name="connsiteX3-29" fmla="*/ 3256987 w 3256987"/>
              <a:gd name="connsiteY3-30" fmla="*/ 1952239 h 3980238"/>
              <a:gd name="connsiteX4-31" fmla="*/ 2 w 3256987"/>
              <a:gd name="connsiteY4-32" fmla="*/ 3980238 h 3980238"/>
              <a:gd name="connsiteX0-33" fmla="*/ 0 w 3256985"/>
              <a:gd name="connsiteY0-34" fmla="*/ 90956 h 3980238"/>
              <a:gd name="connsiteX1-35" fmla="*/ 145975 w 3256985"/>
              <a:gd name="connsiteY1-36" fmla="*/ 0 h 3980238"/>
              <a:gd name="connsiteX2-37" fmla="*/ 3256985 w 3256985"/>
              <a:gd name="connsiteY2-38" fmla="*/ 1952239 h 3980238"/>
              <a:gd name="connsiteX3-39" fmla="*/ 0 w 3256985"/>
              <a:gd name="connsiteY3-40" fmla="*/ 3980238 h 39802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5" h="3980238">
                <a:moveTo>
                  <a:pt x="0" y="90956"/>
                </a:moveTo>
                <a:lnTo>
                  <a:pt x="145975" y="0"/>
                </a:lnTo>
                <a:lnTo>
                  <a:pt x="3256985" y="1952239"/>
                </a:lnTo>
                <a:lnTo>
                  <a:pt x="0" y="398023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4" name="任意多边形: 形状 33"/>
          <p:cNvSpPr/>
          <p:nvPr userDrawn="1">
            <p:custDataLst>
              <p:tags r:id="rId11"/>
            </p:custDataLst>
          </p:nvPr>
        </p:nvSpPr>
        <p:spPr>
          <a:xfrm>
            <a:off x="1" y="1519516"/>
            <a:ext cx="3256371" cy="3979856"/>
          </a:xfrm>
          <a:custGeom>
            <a:avLst/>
            <a:gdLst>
              <a:gd name="connsiteX0" fmla="*/ 145361 w 3256371"/>
              <a:gd name="connsiteY0" fmla="*/ 0 h 3979856"/>
              <a:gd name="connsiteX1" fmla="*/ 3256371 w 3256371"/>
              <a:gd name="connsiteY1" fmla="*/ 1952239 h 3979856"/>
              <a:gd name="connsiteX2" fmla="*/ 0 w 3256371"/>
              <a:gd name="connsiteY2" fmla="*/ 3979856 h 3979856"/>
              <a:gd name="connsiteX3" fmla="*/ 1 w 3256371"/>
              <a:gd name="connsiteY3" fmla="*/ 90574 h 3979856"/>
              <a:gd name="connsiteX4" fmla="*/ 145361 w 3256371"/>
              <a:gd name="connsiteY4" fmla="*/ 0 h 3979856"/>
              <a:gd name="connsiteX0-1" fmla="*/ 386573 w 3497583"/>
              <a:gd name="connsiteY0-2" fmla="*/ 0 h 3980000"/>
              <a:gd name="connsiteX1-3" fmla="*/ 3497583 w 3497583"/>
              <a:gd name="connsiteY1-4" fmla="*/ 1952239 h 3980000"/>
              <a:gd name="connsiteX2-5" fmla="*/ 241212 w 3497583"/>
              <a:gd name="connsiteY2-6" fmla="*/ 3979856 h 3980000"/>
              <a:gd name="connsiteX3-7" fmla="*/ 241212 w 3497583"/>
              <a:gd name="connsiteY3-8" fmla="*/ 2047597 h 3980000"/>
              <a:gd name="connsiteX4-9" fmla="*/ 241213 w 3497583"/>
              <a:gd name="connsiteY4-10" fmla="*/ 90574 h 3980000"/>
              <a:gd name="connsiteX5" fmla="*/ 386573 w 3497583"/>
              <a:gd name="connsiteY5" fmla="*/ 0 h 3980000"/>
              <a:gd name="connsiteX0-11" fmla="*/ 237960 w 3494331"/>
              <a:gd name="connsiteY0-12" fmla="*/ 2047597 h 3980000"/>
              <a:gd name="connsiteX1-13" fmla="*/ 237961 w 3494331"/>
              <a:gd name="connsiteY1-14" fmla="*/ 90574 h 3980000"/>
              <a:gd name="connsiteX2-15" fmla="*/ 383321 w 3494331"/>
              <a:gd name="connsiteY2-16" fmla="*/ 0 h 3980000"/>
              <a:gd name="connsiteX3-17" fmla="*/ 3494331 w 3494331"/>
              <a:gd name="connsiteY3-18" fmla="*/ 1952239 h 3980000"/>
              <a:gd name="connsiteX4-19" fmla="*/ 237960 w 3494331"/>
              <a:gd name="connsiteY4-20" fmla="*/ 3979856 h 3980000"/>
              <a:gd name="connsiteX5-21" fmla="*/ 329400 w 3494331"/>
              <a:gd name="connsiteY5-22" fmla="*/ 2139037 h 3980000"/>
              <a:gd name="connsiteX0-23" fmla="*/ 10767 w 3267138"/>
              <a:gd name="connsiteY0-24" fmla="*/ 2047597 h 3979856"/>
              <a:gd name="connsiteX1-25" fmla="*/ 10768 w 3267138"/>
              <a:gd name="connsiteY1-26" fmla="*/ 90574 h 3979856"/>
              <a:gd name="connsiteX2-27" fmla="*/ 156128 w 3267138"/>
              <a:gd name="connsiteY2-28" fmla="*/ 0 h 3979856"/>
              <a:gd name="connsiteX3-29" fmla="*/ 3267138 w 3267138"/>
              <a:gd name="connsiteY3-30" fmla="*/ 1952239 h 3979856"/>
              <a:gd name="connsiteX4-31" fmla="*/ 10767 w 3267138"/>
              <a:gd name="connsiteY4-32" fmla="*/ 3979856 h 3979856"/>
              <a:gd name="connsiteX0-33" fmla="*/ 1 w 3256371"/>
              <a:gd name="connsiteY0-34" fmla="*/ 90574 h 3979856"/>
              <a:gd name="connsiteX1-35" fmla="*/ 145361 w 3256371"/>
              <a:gd name="connsiteY1-36" fmla="*/ 0 h 3979856"/>
              <a:gd name="connsiteX2-37" fmla="*/ 3256371 w 3256371"/>
              <a:gd name="connsiteY2-38" fmla="*/ 1952239 h 3979856"/>
              <a:gd name="connsiteX3-39" fmla="*/ 0 w 3256371"/>
              <a:gd name="connsiteY3-40" fmla="*/ 3979856 h 3979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371" h="3979856">
                <a:moveTo>
                  <a:pt x="1" y="90574"/>
                </a:moveTo>
                <a:lnTo>
                  <a:pt x="145361" y="0"/>
                </a:lnTo>
                <a:lnTo>
                  <a:pt x="3256371" y="1952239"/>
                </a:lnTo>
                <a:lnTo>
                  <a:pt x="0" y="397985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7" name="任意多边形: 形状 36"/>
          <p:cNvSpPr/>
          <p:nvPr userDrawn="1">
            <p:custDataLst>
              <p:tags r:id="rId12"/>
            </p:custDataLst>
          </p:nvPr>
        </p:nvSpPr>
        <p:spPr>
          <a:xfrm>
            <a:off x="2" y="1754430"/>
            <a:ext cx="3256986" cy="3980238"/>
          </a:xfrm>
          <a:custGeom>
            <a:avLst/>
            <a:gdLst>
              <a:gd name="connsiteX0" fmla="*/ 145976 w 3256986"/>
              <a:gd name="connsiteY0" fmla="*/ 0 h 3980238"/>
              <a:gd name="connsiteX1" fmla="*/ 3256986 w 3256986"/>
              <a:gd name="connsiteY1" fmla="*/ 1952239 h 3980238"/>
              <a:gd name="connsiteX2" fmla="*/ 1 w 3256986"/>
              <a:gd name="connsiteY2" fmla="*/ 3980238 h 3980238"/>
              <a:gd name="connsiteX3" fmla="*/ 0 w 3256986"/>
              <a:gd name="connsiteY3" fmla="*/ 90957 h 3980238"/>
              <a:gd name="connsiteX4" fmla="*/ 145976 w 3256986"/>
              <a:gd name="connsiteY4" fmla="*/ 0 h 3980238"/>
              <a:gd name="connsiteX0-1" fmla="*/ 392052 w 3503062"/>
              <a:gd name="connsiteY0-2" fmla="*/ 0 h 3980314"/>
              <a:gd name="connsiteX1-3" fmla="*/ 3503062 w 3503062"/>
              <a:gd name="connsiteY1-4" fmla="*/ 1952239 h 3980314"/>
              <a:gd name="connsiteX2-5" fmla="*/ 246077 w 3503062"/>
              <a:gd name="connsiteY2-6" fmla="*/ 3980238 h 3980314"/>
              <a:gd name="connsiteX3-7" fmla="*/ 231787 w 3503062"/>
              <a:gd name="connsiteY3-8" fmla="*/ 2022233 h 3980314"/>
              <a:gd name="connsiteX4-9" fmla="*/ 246076 w 3503062"/>
              <a:gd name="connsiteY4-10" fmla="*/ 90957 h 3980314"/>
              <a:gd name="connsiteX5" fmla="*/ 392052 w 3503062"/>
              <a:gd name="connsiteY5" fmla="*/ 0 h 3980314"/>
              <a:gd name="connsiteX0-11" fmla="*/ 228364 w 3499639"/>
              <a:gd name="connsiteY0-12" fmla="*/ 2022233 h 3980314"/>
              <a:gd name="connsiteX1-13" fmla="*/ 242653 w 3499639"/>
              <a:gd name="connsiteY1-14" fmla="*/ 90957 h 3980314"/>
              <a:gd name="connsiteX2-15" fmla="*/ 388629 w 3499639"/>
              <a:gd name="connsiteY2-16" fmla="*/ 0 h 3980314"/>
              <a:gd name="connsiteX3-17" fmla="*/ 3499639 w 3499639"/>
              <a:gd name="connsiteY3-18" fmla="*/ 1952239 h 3980314"/>
              <a:gd name="connsiteX4-19" fmla="*/ 242654 w 3499639"/>
              <a:gd name="connsiteY4-20" fmla="*/ 3980238 h 3980314"/>
              <a:gd name="connsiteX5-21" fmla="*/ 319804 w 3499639"/>
              <a:gd name="connsiteY5-22" fmla="*/ 2113673 h 3980314"/>
              <a:gd name="connsiteX0-23" fmla="*/ 2885 w 3274160"/>
              <a:gd name="connsiteY0-24" fmla="*/ 2022233 h 3980238"/>
              <a:gd name="connsiteX1-25" fmla="*/ 17174 w 3274160"/>
              <a:gd name="connsiteY1-26" fmla="*/ 90957 h 3980238"/>
              <a:gd name="connsiteX2-27" fmla="*/ 163150 w 3274160"/>
              <a:gd name="connsiteY2-28" fmla="*/ 0 h 3980238"/>
              <a:gd name="connsiteX3-29" fmla="*/ 3274160 w 3274160"/>
              <a:gd name="connsiteY3-30" fmla="*/ 1952239 h 3980238"/>
              <a:gd name="connsiteX4-31" fmla="*/ 17175 w 3274160"/>
              <a:gd name="connsiteY4-32" fmla="*/ 3980238 h 3980238"/>
              <a:gd name="connsiteX0-33" fmla="*/ 0 w 3256986"/>
              <a:gd name="connsiteY0-34" fmla="*/ 90957 h 3980238"/>
              <a:gd name="connsiteX1-35" fmla="*/ 145976 w 3256986"/>
              <a:gd name="connsiteY1-36" fmla="*/ 0 h 3980238"/>
              <a:gd name="connsiteX2-37" fmla="*/ 3256986 w 3256986"/>
              <a:gd name="connsiteY2-38" fmla="*/ 1952239 h 3980238"/>
              <a:gd name="connsiteX3-39" fmla="*/ 1 w 3256986"/>
              <a:gd name="connsiteY3-40" fmla="*/ 3980238 h 39802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6" h="3980238">
                <a:moveTo>
                  <a:pt x="0" y="90957"/>
                </a:moveTo>
                <a:lnTo>
                  <a:pt x="145976" y="0"/>
                </a:lnTo>
                <a:lnTo>
                  <a:pt x="3256986" y="1952239"/>
                </a:lnTo>
                <a:lnTo>
                  <a:pt x="1" y="398023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0" name="任意多边形: 形状 39"/>
          <p:cNvSpPr/>
          <p:nvPr userDrawn="1">
            <p:custDataLst>
              <p:tags r:id="rId13"/>
            </p:custDataLst>
          </p:nvPr>
        </p:nvSpPr>
        <p:spPr>
          <a:xfrm>
            <a:off x="2" y="1989726"/>
            <a:ext cx="3256985" cy="3980238"/>
          </a:xfrm>
          <a:custGeom>
            <a:avLst/>
            <a:gdLst>
              <a:gd name="connsiteX0" fmla="*/ 145975 w 3256985"/>
              <a:gd name="connsiteY0" fmla="*/ 0 h 3980238"/>
              <a:gd name="connsiteX1" fmla="*/ 3256985 w 3256985"/>
              <a:gd name="connsiteY1" fmla="*/ 1952239 h 3980238"/>
              <a:gd name="connsiteX2" fmla="*/ 0 w 3256985"/>
              <a:gd name="connsiteY2" fmla="*/ 3980238 h 3980238"/>
              <a:gd name="connsiteX3" fmla="*/ 0 w 3256985"/>
              <a:gd name="connsiteY3" fmla="*/ 90956 h 3980238"/>
              <a:gd name="connsiteX4" fmla="*/ 145975 w 3256985"/>
              <a:gd name="connsiteY4" fmla="*/ 0 h 3980238"/>
              <a:gd name="connsiteX0-1" fmla="*/ 155502 w 3266512"/>
              <a:gd name="connsiteY0-2" fmla="*/ 0 h 3980238"/>
              <a:gd name="connsiteX1-3" fmla="*/ 3266512 w 3266512"/>
              <a:gd name="connsiteY1-4" fmla="*/ 1952239 h 3980238"/>
              <a:gd name="connsiteX2-5" fmla="*/ 9527 w 3266512"/>
              <a:gd name="connsiteY2-6" fmla="*/ 3980238 h 3980238"/>
              <a:gd name="connsiteX3-7" fmla="*/ 0 w 3266512"/>
              <a:gd name="connsiteY3-8" fmla="*/ 1996487 h 3980238"/>
              <a:gd name="connsiteX4-9" fmla="*/ 9527 w 3266512"/>
              <a:gd name="connsiteY4-10" fmla="*/ 90956 h 3980238"/>
              <a:gd name="connsiteX5" fmla="*/ 155502 w 3266512"/>
              <a:gd name="connsiteY5" fmla="*/ 0 h 3980238"/>
              <a:gd name="connsiteX0-11" fmla="*/ 0 w 3266512"/>
              <a:gd name="connsiteY0-12" fmla="*/ 1996487 h 3980238"/>
              <a:gd name="connsiteX1-13" fmla="*/ 9527 w 3266512"/>
              <a:gd name="connsiteY1-14" fmla="*/ 90956 h 3980238"/>
              <a:gd name="connsiteX2-15" fmla="*/ 155502 w 3266512"/>
              <a:gd name="connsiteY2-16" fmla="*/ 0 h 3980238"/>
              <a:gd name="connsiteX3-17" fmla="*/ 3266512 w 3266512"/>
              <a:gd name="connsiteY3-18" fmla="*/ 1952239 h 3980238"/>
              <a:gd name="connsiteX4-19" fmla="*/ 9527 w 3266512"/>
              <a:gd name="connsiteY4-20" fmla="*/ 3980238 h 3980238"/>
              <a:gd name="connsiteX5-21" fmla="*/ 91440 w 3266512"/>
              <a:gd name="connsiteY5-22" fmla="*/ 2087927 h 3980238"/>
              <a:gd name="connsiteX0-23" fmla="*/ 0 w 3266512"/>
              <a:gd name="connsiteY0-24" fmla="*/ 1996487 h 3980238"/>
              <a:gd name="connsiteX1-25" fmla="*/ 9527 w 3266512"/>
              <a:gd name="connsiteY1-26" fmla="*/ 90956 h 3980238"/>
              <a:gd name="connsiteX2-27" fmla="*/ 155502 w 3266512"/>
              <a:gd name="connsiteY2-28" fmla="*/ 0 h 3980238"/>
              <a:gd name="connsiteX3-29" fmla="*/ 3266512 w 3266512"/>
              <a:gd name="connsiteY3-30" fmla="*/ 1952239 h 3980238"/>
              <a:gd name="connsiteX4-31" fmla="*/ 9527 w 3266512"/>
              <a:gd name="connsiteY4-32" fmla="*/ 3980238 h 3980238"/>
              <a:gd name="connsiteX0-33" fmla="*/ 0 w 3256985"/>
              <a:gd name="connsiteY0-34" fmla="*/ 90956 h 3980238"/>
              <a:gd name="connsiteX1-35" fmla="*/ 145975 w 3256985"/>
              <a:gd name="connsiteY1-36" fmla="*/ 0 h 3980238"/>
              <a:gd name="connsiteX2-37" fmla="*/ 3256985 w 3256985"/>
              <a:gd name="connsiteY2-38" fmla="*/ 1952239 h 3980238"/>
              <a:gd name="connsiteX3-39" fmla="*/ 0 w 3256985"/>
              <a:gd name="connsiteY3-40" fmla="*/ 3980238 h 39802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5" h="3980238">
                <a:moveTo>
                  <a:pt x="0" y="90956"/>
                </a:moveTo>
                <a:lnTo>
                  <a:pt x="145975" y="0"/>
                </a:lnTo>
                <a:lnTo>
                  <a:pt x="3256985" y="1952239"/>
                </a:lnTo>
                <a:lnTo>
                  <a:pt x="0" y="398023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3" name="任意多边形: 形状 42"/>
          <p:cNvSpPr/>
          <p:nvPr userDrawn="1">
            <p:custDataLst>
              <p:tags r:id="rId14"/>
            </p:custDataLst>
          </p:nvPr>
        </p:nvSpPr>
        <p:spPr>
          <a:xfrm>
            <a:off x="1" y="2225022"/>
            <a:ext cx="3251449" cy="3976792"/>
          </a:xfrm>
          <a:custGeom>
            <a:avLst/>
            <a:gdLst>
              <a:gd name="connsiteX0" fmla="*/ 140439 w 3251449"/>
              <a:gd name="connsiteY0" fmla="*/ 0 h 3976792"/>
              <a:gd name="connsiteX1" fmla="*/ 3251449 w 3251449"/>
              <a:gd name="connsiteY1" fmla="*/ 1952239 h 3976792"/>
              <a:gd name="connsiteX2" fmla="*/ 0 w 3251449"/>
              <a:gd name="connsiteY2" fmla="*/ 3976792 h 3976792"/>
              <a:gd name="connsiteX3" fmla="*/ 0 w 3251449"/>
              <a:gd name="connsiteY3" fmla="*/ 87507 h 3976792"/>
              <a:gd name="connsiteX4" fmla="*/ 140439 w 3251449"/>
              <a:gd name="connsiteY4" fmla="*/ 0 h 3976792"/>
              <a:gd name="connsiteX0-1" fmla="*/ 140440 w 3251450"/>
              <a:gd name="connsiteY0-2" fmla="*/ 0 h 3976792"/>
              <a:gd name="connsiteX1-3" fmla="*/ 3251450 w 3251450"/>
              <a:gd name="connsiteY1-4" fmla="*/ 1952239 h 3976792"/>
              <a:gd name="connsiteX2-5" fmla="*/ 1 w 3251450"/>
              <a:gd name="connsiteY2-6" fmla="*/ 3976792 h 3976792"/>
              <a:gd name="connsiteX3-7" fmla="*/ 0 w 3251450"/>
              <a:gd name="connsiteY3-8" fmla="*/ 1837391 h 3976792"/>
              <a:gd name="connsiteX4-9" fmla="*/ 1 w 3251450"/>
              <a:gd name="connsiteY4-10" fmla="*/ 87507 h 3976792"/>
              <a:gd name="connsiteX5" fmla="*/ 140440 w 3251450"/>
              <a:gd name="connsiteY5" fmla="*/ 0 h 3976792"/>
              <a:gd name="connsiteX0-11" fmla="*/ 0 w 3251450"/>
              <a:gd name="connsiteY0-12" fmla="*/ 1837391 h 3976792"/>
              <a:gd name="connsiteX1-13" fmla="*/ 1 w 3251450"/>
              <a:gd name="connsiteY1-14" fmla="*/ 87507 h 3976792"/>
              <a:gd name="connsiteX2-15" fmla="*/ 140440 w 3251450"/>
              <a:gd name="connsiteY2-16" fmla="*/ 0 h 3976792"/>
              <a:gd name="connsiteX3-17" fmla="*/ 3251450 w 3251450"/>
              <a:gd name="connsiteY3-18" fmla="*/ 1952239 h 3976792"/>
              <a:gd name="connsiteX4-19" fmla="*/ 1 w 3251450"/>
              <a:gd name="connsiteY4-20" fmla="*/ 3976792 h 3976792"/>
              <a:gd name="connsiteX5-21" fmla="*/ 91440 w 3251450"/>
              <a:gd name="connsiteY5-22" fmla="*/ 1928831 h 3976792"/>
              <a:gd name="connsiteX0-23" fmla="*/ 0 w 3251450"/>
              <a:gd name="connsiteY0-24" fmla="*/ 1837391 h 3976792"/>
              <a:gd name="connsiteX1-25" fmla="*/ 1 w 3251450"/>
              <a:gd name="connsiteY1-26" fmla="*/ 87507 h 3976792"/>
              <a:gd name="connsiteX2-27" fmla="*/ 140440 w 3251450"/>
              <a:gd name="connsiteY2-28" fmla="*/ 0 h 3976792"/>
              <a:gd name="connsiteX3-29" fmla="*/ 3251450 w 3251450"/>
              <a:gd name="connsiteY3-30" fmla="*/ 1952239 h 3976792"/>
              <a:gd name="connsiteX4-31" fmla="*/ 1 w 3251450"/>
              <a:gd name="connsiteY4-32" fmla="*/ 3976792 h 3976792"/>
              <a:gd name="connsiteX0-33" fmla="*/ 0 w 3251449"/>
              <a:gd name="connsiteY0-34" fmla="*/ 87507 h 3976792"/>
              <a:gd name="connsiteX1-35" fmla="*/ 140439 w 3251449"/>
              <a:gd name="connsiteY1-36" fmla="*/ 0 h 3976792"/>
              <a:gd name="connsiteX2-37" fmla="*/ 3251449 w 3251449"/>
              <a:gd name="connsiteY2-38" fmla="*/ 1952239 h 3976792"/>
              <a:gd name="connsiteX3-39" fmla="*/ 0 w 3251449"/>
              <a:gd name="connsiteY3-40" fmla="*/ 3976792 h 39767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1449" h="3976792">
                <a:moveTo>
                  <a:pt x="0" y="87507"/>
                </a:moveTo>
                <a:lnTo>
                  <a:pt x="140439" y="0"/>
                </a:lnTo>
                <a:lnTo>
                  <a:pt x="3251449" y="1952239"/>
                </a:lnTo>
                <a:lnTo>
                  <a:pt x="0" y="397679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6" name="任意多边形: 形状 45"/>
          <p:cNvSpPr/>
          <p:nvPr userDrawn="1">
            <p:custDataLst>
              <p:tags r:id="rId15"/>
            </p:custDataLst>
          </p:nvPr>
        </p:nvSpPr>
        <p:spPr>
          <a:xfrm>
            <a:off x="1" y="2456872"/>
            <a:ext cx="3250834" cy="3976408"/>
          </a:xfrm>
          <a:custGeom>
            <a:avLst/>
            <a:gdLst>
              <a:gd name="connsiteX0" fmla="*/ 139825 w 3250834"/>
              <a:gd name="connsiteY0" fmla="*/ 0 h 3976408"/>
              <a:gd name="connsiteX1" fmla="*/ 3250834 w 3250834"/>
              <a:gd name="connsiteY1" fmla="*/ 1952240 h 3976408"/>
              <a:gd name="connsiteX2" fmla="*/ 0 w 3250834"/>
              <a:gd name="connsiteY2" fmla="*/ 3976408 h 3976408"/>
              <a:gd name="connsiteX3" fmla="*/ 0 w 3250834"/>
              <a:gd name="connsiteY3" fmla="*/ 87124 h 3976408"/>
              <a:gd name="connsiteX4" fmla="*/ 139825 w 3250834"/>
              <a:gd name="connsiteY4" fmla="*/ 0 h 3976408"/>
              <a:gd name="connsiteX0-1" fmla="*/ 149351 w 3260360"/>
              <a:gd name="connsiteY0-2" fmla="*/ 0 h 3976408"/>
              <a:gd name="connsiteX1-3" fmla="*/ 3260360 w 3260360"/>
              <a:gd name="connsiteY1-4" fmla="*/ 1952240 h 3976408"/>
              <a:gd name="connsiteX2-5" fmla="*/ 9526 w 3260360"/>
              <a:gd name="connsiteY2-6" fmla="*/ 3976408 h 3976408"/>
              <a:gd name="connsiteX3-7" fmla="*/ 0 w 3260360"/>
              <a:gd name="connsiteY3-8" fmla="*/ 1743653 h 3976408"/>
              <a:gd name="connsiteX4-9" fmla="*/ 9526 w 3260360"/>
              <a:gd name="connsiteY4-10" fmla="*/ 87124 h 3976408"/>
              <a:gd name="connsiteX5" fmla="*/ 149351 w 3260360"/>
              <a:gd name="connsiteY5" fmla="*/ 0 h 3976408"/>
              <a:gd name="connsiteX0-11" fmla="*/ 0 w 3260360"/>
              <a:gd name="connsiteY0-12" fmla="*/ 1743653 h 3976408"/>
              <a:gd name="connsiteX1-13" fmla="*/ 9526 w 3260360"/>
              <a:gd name="connsiteY1-14" fmla="*/ 87124 h 3976408"/>
              <a:gd name="connsiteX2-15" fmla="*/ 149351 w 3260360"/>
              <a:gd name="connsiteY2-16" fmla="*/ 0 h 3976408"/>
              <a:gd name="connsiteX3-17" fmla="*/ 3260360 w 3260360"/>
              <a:gd name="connsiteY3-18" fmla="*/ 1952240 h 3976408"/>
              <a:gd name="connsiteX4-19" fmla="*/ 9526 w 3260360"/>
              <a:gd name="connsiteY4-20" fmla="*/ 3976408 h 3976408"/>
              <a:gd name="connsiteX5-21" fmla="*/ 91440 w 3260360"/>
              <a:gd name="connsiteY5-22" fmla="*/ 1835093 h 3976408"/>
              <a:gd name="connsiteX0-23" fmla="*/ 0 w 3260360"/>
              <a:gd name="connsiteY0-24" fmla="*/ 1743653 h 3976408"/>
              <a:gd name="connsiteX1-25" fmla="*/ 9526 w 3260360"/>
              <a:gd name="connsiteY1-26" fmla="*/ 87124 h 3976408"/>
              <a:gd name="connsiteX2-27" fmla="*/ 149351 w 3260360"/>
              <a:gd name="connsiteY2-28" fmla="*/ 0 h 3976408"/>
              <a:gd name="connsiteX3-29" fmla="*/ 3260360 w 3260360"/>
              <a:gd name="connsiteY3-30" fmla="*/ 1952240 h 3976408"/>
              <a:gd name="connsiteX4-31" fmla="*/ 9526 w 3260360"/>
              <a:gd name="connsiteY4-32" fmla="*/ 3976408 h 3976408"/>
              <a:gd name="connsiteX0-33" fmla="*/ 0 w 3250834"/>
              <a:gd name="connsiteY0-34" fmla="*/ 87124 h 3976408"/>
              <a:gd name="connsiteX1-35" fmla="*/ 139825 w 3250834"/>
              <a:gd name="connsiteY1-36" fmla="*/ 0 h 3976408"/>
              <a:gd name="connsiteX2-37" fmla="*/ 3250834 w 3250834"/>
              <a:gd name="connsiteY2-38" fmla="*/ 1952240 h 3976408"/>
              <a:gd name="connsiteX3-39" fmla="*/ 0 w 3250834"/>
              <a:gd name="connsiteY3-40" fmla="*/ 3976408 h 39764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0834" h="3976408">
                <a:moveTo>
                  <a:pt x="0" y="87124"/>
                </a:moveTo>
                <a:lnTo>
                  <a:pt x="139825" y="0"/>
                </a:lnTo>
                <a:lnTo>
                  <a:pt x="3250834" y="1952240"/>
                </a:lnTo>
                <a:lnTo>
                  <a:pt x="0" y="3976408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9" name="任意多边形: 形状 48"/>
          <p:cNvSpPr/>
          <p:nvPr userDrawn="1">
            <p:custDataLst>
              <p:tags r:id="rId16"/>
            </p:custDataLst>
          </p:nvPr>
        </p:nvSpPr>
        <p:spPr>
          <a:xfrm>
            <a:off x="1" y="2688338"/>
            <a:ext cx="3256984" cy="3980239"/>
          </a:xfrm>
          <a:custGeom>
            <a:avLst/>
            <a:gdLst>
              <a:gd name="connsiteX0" fmla="*/ 145975 w 3256984"/>
              <a:gd name="connsiteY0" fmla="*/ 0 h 3980239"/>
              <a:gd name="connsiteX1" fmla="*/ 3256984 w 3256984"/>
              <a:gd name="connsiteY1" fmla="*/ 1952240 h 3980239"/>
              <a:gd name="connsiteX2" fmla="*/ 0 w 3256984"/>
              <a:gd name="connsiteY2" fmla="*/ 3980239 h 3980239"/>
              <a:gd name="connsiteX3" fmla="*/ 0 w 3256984"/>
              <a:gd name="connsiteY3" fmla="*/ 90957 h 3980239"/>
              <a:gd name="connsiteX4" fmla="*/ 145975 w 3256984"/>
              <a:gd name="connsiteY4" fmla="*/ 0 h 3980239"/>
              <a:gd name="connsiteX0-1" fmla="*/ 150739 w 3261748"/>
              <a:gd name="connsiteY0-2" fmla="*/ 0 h 3980239"/>
              <a:gd name="connsiteX1-3" fmla="*/ 3261748 w 3261748"/>
              <a:gd name="connsiteY1-4" fmla="*/ 1952240 h 3980239"/>
              <a:gd name="connsiteX2-5" fmla="*/ 4764 w 3261748"/>
              <a:gd name="connsiteY2-6" fmla="*/ 3980239 h 3980239"/>
              <a:gd name="connsiteX3-7" fmla="*/ 0 w 3261748"/>
              <a:gd name="connsiteY3-8" fmla="*/ 1536000 h 3980239"/>
              <a:gd name="connsiteX4-9" fmla="*/ 4764 w 3261748"/>
              <a:gd name="connsiteY4-10" fmla="*/ 90957 h 3980239"/>
              <a:gd name="connsiteX5" fmla="*/ 150739 w 3261748"/>
              <a:gd name="connsiteY5" fmla="*/ 0 h 3980239"/>
              <a:gd name="connsiteX0-11" fmla="*/ 0 w 3261748"/>
              <a:gd name="connsiteY0-12" fmla="*/ 1536000 h 3980239"/>
              <a:gd name="connsiteX1-13" fmla="*/ 4764 w 3261748"/>
              <a:gd name="connsiteY1-14" fmla="*/ 90957 h 3980239"/>
              <a:gd name="connsiteX2-15" fmla="*/ 150739 w 3261748"/>
              <a:gd name="connsiteY2-16" fmla="*/ 0 h 3980239"/>
              <a:gd name="connsiteX3-17" fmla="*/ 3261748 w 3261748"/>
              <a:gd name="connsiteY3-18" fmla="*/ 1952240 h 3980239"/>
              <a:gd name="connsiteX4-19" fmla="*/ 4764 w 3261748"/>
              <a:gd name="connsiteY4-20" fmla="*/ 3980239 h 3980239"/>
              <a:gd name="connsiteX5-21" fmla="*/ 91440 w 3261748"/>
              <a:gd name="connsiteY5-22" fmla="*/ 1627440 h 3980239"/>
              <a:gd name="connsiteX0-23" fmla="*/ 0 w 3261748"/>
              <a:gd name="connsiteY0-24" fmla="*/ 1536000 h 3980239"/>
              <a:gd name="connsiteX1-25" fmla="*/ 4764 w 3261748"/>
              <a:gd name="connsiteY1-26" fmla="*/ 90957 h 3980239"/>
              <a:gd name="connsiteX2-27" fmla="*/ 150739 w 3261748"/>
              <a:gd name="connsiteY2-28" fmla="*/ 0 h 3980239"/>
              <a:gd name="connsiteX3-29" fmla="*/ 3261748 w 3261748"/>
              <a:gd name="connsiteY3-30" fmla="*/ 1952240 h 3980239"/>
              <a:gd name="connsiteX4-31" fmla="*/ 4764 w 3261748"/>
              <a:gd name="connsiteY4-32" fmla="*/ 3980239 h 3980239"/>
              <a:gd name="connsiteX0-33" fmla="*/ 0 w 3256984"/>
              <a:gd name="connsiteY0-34" fmla="*/ 90957 h 3980239"/>
              <a:gd name="connsiteX1-35" fmla="*/ 145975 w 3256984"/>
              <a:gd name="connsiteY1-36" fmla="*/ 0 h 3980239"/>
              <a:gd name="connsiteX2-37" fmla="*/ 3256984 w 3256984"/>
              <a:gd name="connsiteY2-38" fmla="*/ 1952240 h 3980239"/>
              <a:gd name="connsiteX3-39" fmla="*/ 0 w 3256984"/>
              <a:gd name="connsiteY3-40" fmla="*/ 3980239 h 39802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4" h="3980239">
                <a:moveTo>
                  <a:pt x="0" y="90957"/>
                </a:moveTo>
                <a:lnTo>
                  <a:pt x="145975" y="0"/>
                </a:lnTo>
                <a:lnTo>
                  <a:pt x="3256984" y="1952240"/>
                </a:lnTo>
                <a:lnTo>
                  <a:pt x="0" y="3980239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2" name="任意多边形: 形状 51"/>
          <p:cNvSpPr/>
          <p:nvPr userDrawn="1">
            <p:custDataLst>
              <p:tags r:id="rId17"/>
            </p:custDataLst>
          </p:nvPr>
        </p:nvSpPr>
        <p:spPr>
          <a:xfrm>
            <a:off x="2" y="2917431"/>
            <a:ext cx="3256986" cy="3940569"/>
          </a:xfrm>
          <a:custGeom>
            <a:avLst/>
            <a:gdLst>
              <a:gd name="connsiteX0" fmla="*/ 145976 w 3256986"/>
              <a:gd name="connsiteY0" fmla="*/ 0 h 3940569"/>
              <a:gd name="connsiteX1" fmla="*/ 3256986 w 3256986"/>
              <a:gd name="connsiteY1" fmla="*/ 1952239 h 3940569"/>
              <a:gd name="connsiteX2" fmla="*/ 63711 w 3256986"/>
              <a:gd name="connsiteY2" fmla="*/ 3940569 h 3940569"/>
              <a:gd name="connsiteX3" fmla="*/ 1 w 3256986"/>
              <a:gd name="connsiteY3" fmla="*/ 3940569 h 3940569"/>
              <a:gd name="connsiteX4" fmla="*/ 0 w 3256986"/>
              <a:gd name="connsiteY4" fmla="*/ 90957 h 3940569"/>
              <a:gd name="connsiteX5" fmla="*/ 145976 w 3256986"/>
              <a:gd name="connsiteY5" fmla="*/ 0 h 3940569"/>
              <a:gd name="connsiteX0-1" fmla="*/ 1 w 3256986"/>
              <a:gd name="connsiteY0-2" fmla="*/ 3940569 h 4032009"/>
              <a:gd name="connsiteX1-3" fmla="*/ 0 w 3256986"/>
              <a:gd name="connsiteY1-4" fmla="*/ 90957 h 4032009"/>
              <a:gd name="connsiteX2-5" fmla="*/ 145976 w 3256986"/>
              <a:gd name="connsiteY2-6" fmla="*/ 0 h 4032009"/>
              <a:gd name="connsiteX3-7" fmla="*/ 3256986 w 3256986"/>
              <a:gd name="connsiteY3-8" fmla="*/ 1952239 h 4032009"/>
              <a:gd name="connsiteX4-9" fmla="*/ 63711 w 3256986"/>
              <a:gd name="connsiteY4-10" fmla="*/ 3940569 h 4032009"/>
              <a:gd name="connsiteX5-11" fmla="*/ 91441 w 3256986"/>
              <a:gd name="connsiteY5-12" fmla="*/ 4032009 h 4032009"/>
              <a:gd name="connsiteX0-13" fmla="*/ 1 w 3256986"/>
              <a:gd name="connsiteY0-14" fmla="*/ 3940569 h 3940569"/>
              <a:gd name="connsiteX1-15" fmla="*/ 0 w 3256986"/>
              <a:gd name="connsiteY1-16" fmla="*/ 90957 h 3940569"/>
              <a:gd name="connsiteX2-17" fmla="*/ 145976 w 3256986"/>
              <a:gd name="connsiteY2-18" fmla="*/ 0 h 3940569"/>
              <a:gd name="connsiteX3-19" fmla="*/ 3256986 w 3256986"/>
              <a:gd name="connsiteY3-20" fmla="*/ 1952239 h 3940569"/>
              <a:gd name="connsiteX4-21" fmla="*/ 63711 w 3256986"/>
              <a:gd name="connsiteY4-22" fmla="*/ 3940569 h 3940569"/>
              <a:gd name="connsiteX0-23" fmla="*/ 0 w 3256986"/>
              <a:gd name="connsiteY0-24" fmla="*/ 90957 h 3940569"/>
              <a:gd name="connsiteX1-25" fmla="*/ 145976 w 3256986"/>
              <a:gd name="connsiteY1-26" fmla="*/ 0 h 3940569"/>
              <a:gd name="connsiteX2-27" fmla="*/ 3256986 w 3256986"/>
              <a:gd name="connsiteY2-28" fmla="*/ 1952239 h 3940569"/>
              <a:gd name="connsiteX3-29" fmla="*/ 63711 w 3256986"/>
              <a:gd name="connsiteY3-30" fmla="*/ 3940569 h 39405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56986" h="3940569">
                <a:moveTo>
                  <a:pt x="0" y="90957"/>
                </a:moveTo>
                <a:lnTo>
                  <a:pt x="145976" y="0"/>
                </a:lnTo>
                <a:lnTo>
                  <a:pt x="3256986" y="1952239"/>
                </a:lnTo>
                <a:lnTo>
                  <a:pt x="63711" y="3940569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697730" y="3188335"/>
            <a:ext cx="6001385" cy="1163955"/>
          </a:xfrm>
        </p:spPr>
        <p:txBody>
          <a:bodyPr wrap="square" anchor="ctr" anchorCtr="0">
            <a:normAutofit/>
          </a:bodyPr>
          <a:lstStyle>
            <a:lvl1pPr algn="r">
              <a:defRPr sz="5400"/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698000" y="4446000"/>
            <a:ext cx="6001200" cy="540000"/>
          </a:xfrm>
        </p:spPr>
        <p:txBody>
          <a:bodyPr wrap="square"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4"/>
            </p:custDataLst>
          </p:nvPr>
        </p:nvSpPr>
        <p:spPr>
          <a:xfrm>
            <a:off x="4698000" y="1850400"/>
            <a:ext cx="6001200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4400"/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3" name="任意多边形: 形状 62"/>
          <p:cNvSpPr/>
          <p:nvPr userDrawn="1">
            <p:custDataLst>
              <p:tags r:id="rId8"/>
            </p:custDataLst>
          </p:nvPr>
        </p:nvSpPr>
        <p:spPr>
          <a:xfrm>
            <a:off x="11738610" y="191770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任意多边形: 形状 63"/>
          <p:cNvSpPr/>
          <p:nvPr userDrawn="1">
            <p:custDataLst>
              <p:tags r:id="rId9"/>
            </p:custDataLst>
          </p:nvPr>
        </p:nvSpPr>
        <p:spPr>
          <a:xfrm>
            <a:off x="11738610" y="216408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任意多边形: 形状 64"/>
          <p:cNvSpPr/>
          <p:nvPr userDrawn="1">
            <p:custDataLst>
              <p:tags r:id="rId10"/>
            </p:custDataLst>
          </p:nvPr>
        </p:nvSpPr>
        <p:spPr>
          <a:xfrm>
            <a:off x="11738610" y="339598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任意多边形: 形状 65"/>
          <p:cNvSpPr/>
          <p:nvPr userDrawn="1">
            <p:custDataLst>
              <p:tags r:id="rId11"/>
            </p:custDataLst>
          </p:nvPr>
        </p:nvSpPr>
        <p:spPr>
          <a:xfrm>
            <a:off x="11738610" y="314960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任意多边形: 形状 66"/>
          <p:cNvSpPr/>
          <p:nvPr userDrawn="1">
            <p:custDataLst>
              <p:tags r:id="rId12"/>
            </p:custDataLst>
          </p:nvPr>
        </p:nvSpPr>
        <p:spPr>
          <a:xfrm>
            <a:off x="11738610" y="290322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任意多边形: 形状 67"/>
          <p:cNvSpPr/>
          <p:nvPr userDrawn="1">
            <p:custDataLst>
              <p:tags r:id="rId13"/>
            </p:custDataLst>
          </p:nvPr>
        </p:nvSpPr>
        <p:spPr>
          <a:xfrm>
            <a:off x="11738610" y="265684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任意多边形: 形状 68"/>
          <p:cNvSpPr/>
          <p:nvPr userDrawn="1">
            <p:custDataLst>
              <p:tags r:id="rId14"/>
            </p:custDataLst>
          </p:nvPr>
        </p:nvSpPr>
        <p:spPr>
          <a:xfrm>
            <a:off x="11738610" y="241046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任意多边形: 形状 69"/>
          <p:cNvSpPr/>
          <p:nvPr userDrawn="1">
            <p:custDataLst>
              <p:tags r:id="rId15"/>
            </p:custDataLst>
          </p:nvPr>
        </p:nvSpPr>
        <p:spPr>
          <a:xfrm>
            <a:off x="11738610" y="364236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任意多边形: 形状 70"/>
          <p:cNvSpPr/>
          <p:nvPr userDrawn="1">
            <p:custDataLst>
              <p:tags r:id="rId16"/>
            </p:custDataLst>
          </p:nvPr>
        </p:nvSpPr>
        <p:spPr>
          <a:xfrm>
            <a:off x="11738610" y="388874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任意多边形: 形状 71"/>
          <p:cNvSpPr/>
          <p:nvPr userDrawn="1">
            <p:custDataLst>
              <p:tags r:id="rId17"/>
            </p:custDataLst>
          </p:nvPr>
        </p:nvSpPr>
        <p:spPr>
          <a:xfrm>
            <a:off x="11738610" y="4135120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任意多边形: 形状 72"/>
          <p:cNvSpPr/>
          <p:nvPr userDrawn="1">
            <p:custDataLst>
              <p:tags r:id="rId18"/>
            </p:custDataLst>
          </p:nvPr>
        </p:nvSpPr>
        <p:spPr>
          <a:xfrm>
            <a:off x="11738610" y="4380865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4" name="任意多边形: 形状 73"/>
          <p:cNvSpPr/>
          <p:nvPr userDrawn="1">
            <p:custDataLst>
              <p:tags r:id="rId19"/>
            </p:custDataLst>
          </p:nvPr>
        </p:nvSpPr>
        <p:spPr>
          <a:xfrm>
            <a:off x="11738610" y="4627245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任意多边形: 形状 74"/>
          <p:cNvSpPr/>
          <p:nvPr userDrawn="1">
            <p:custDataLst>
              <p:tags r:id="rId20"/>
            </p:custDataLst>
          </p:nvPr>
        </p:nvSpPr>
        <p:spPr>
          <a:xfrm>
            <a:off x="11738610" y="4873625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任意多边形: 形状 75"/>
          <p:cNvSpPr/>
          <p:nvPr userDrawn="1">
            <p:custDataLst>
              <p:tags r:id="rId21"/>
            </p:custDataLst>
          </p:nvPr>
        </p:nvSpPr>
        <p:spPr>
          <a:xfrm>
            <a:off x="11738610" y="5120005"/>
            <a:ext cx="453390" cy="285750"/>
          </a:xfrm>
          <a:custGeom>
            <a:avLst/>
            <a:gdLst>
              <a:gd name="connsiteX0" fmla="*/ 0 w 457200"/>
              <a:gd name="connsiteY0" fmla="*/ 0 h 285750"/>
              <a:gd name="connsiteX1" fmla="*/ 457200 w 457200"/>
              <a:gd name="connsiteY1" fmla="*/ 28575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200" h="285750">
                <a:moveTo>
                  <a:pt x="0" y="0"/>
                </a:moveTo>
                <a:lnTo>
                  <a:pt x="457200" y="28575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任意多边形: 形状 8"/>
          <p:cNvSpPr/>
          <p:nvPr userDrawn="1">
            <p:custDataLst>
              <p:tags r:id="rId22"/>
            </p:custDataLst>
          </p:nvPr>
        </p:nvSpPr>
        <p:spPr>
          <a:xfrm>
            <a:off x="0" y="356823"/>
            <a:ext cx="3433655" cy="4090244"/>
          </a:xfrm>
          <a:custGeom>
            <a:avLst/>
            <a:gdLst>
              <a:gd name="connsiteX0" fmla="*/ 322646 w 3433655"/>
              <a:gd name="connsiteY0" fmla="*/ 0 h 4090244"/>
              <a:gd name="connsiteX1" fmla="*/ 3433655 w 3433655"/>
              <a:gd name="connsiteY1" fmla="*/ 1952239 h 4090244"/>
              <a:gd name="connsiteX2" fmla="*/ 0 w 3433655"/>
              <a:gd name="connsiteY2" fmla="*/ 4090244 h 4090244"/>
              <a:gd name="connsiteX3" fmla="*/ 0 w 3433655"/>
              <a:gd name="connsiteY3" fmla="*/ 201040 h 4090244"/>
              <a:gd name="connsiteX4" fmla="*/ 322646 w 3433655"/>
              <a:gd name="connsiteY4" fmla="*/ 0 h 4090244"/>
              <a:gd name="connsiteX0-1" fmla="*/ 341696 w 3452705"/>
              <a:gd name="connsiteY0-2" fmla="*/ 0 h 4090244"/>
              <a:gd name="connsiteX1-3" fmla="*/ 3452705 w 3452705"/>
              <a:gd name="connsiteY1-4" fmla="*/ 1952239 h 4090244"/>
              <a:gd name="connsiteX2-5" fmla="*/ 19050 w 3452705"/>
              <a:gd name="connsiteY2-6" fmla="*/ 4090244 h 4090244"/>
              <a:gd name="connsiteX3-7" fmla="*/ 0 w 3452705"/>
              <a:gd name="connsiteY3-8" fmla="*/ 2062527 h 4090244"/>
              <a:gd name="connsiteX4-9" fmla="*/ 19050 w 3452705"/>
              <a:gd name="connsiteY4-10" fmla="*/ 201040 h 4090244"/>
              <a:gd name="connsiteX5" fmla="*/ 341696 w 3452705"/>
              <a:gd name="connsiteY5" fmla="*/ 0 h 4090244"/>
              <a:gd name="connsiteX0-11" fmla="*/ 0 w 3452705"/>
              <a:gd name="connsiteY0-12" fmla="*/ 2062527 h 4090244"/>
              <a:gd name="connsiteX1-13" fmla="*/ 19050 w 3452705"/>
              <a:gd name="connsiteY1-14" fmla="*/ 201040 h 4090244"/>
              <a:gd name="connsiteX2-15" fmla="*/ 341696 w 3452705"/>
              <a:gd name="connsiteY2-16" fmla="*/ 0 h 4090244"/>
              <a:gd name="connsiteX3-17" fmla="*/ 3452705 w 3452705"/>
              <a:gd name="connsiteY3-18" fmla="*/ 1952239 h 4090244"/>
              <a:gd name="connsiteX4-19" fmla="*/ 19050 w 3452705"/>
              <a:gd name="connsiteY4-20" fmla="*/ 4090244 h 4090244"/>
              <a:gd name="connsiteX5-21" fmla="*/ 91440 w 3452705"/>
              <a:gd name="connsiteY5-22" fmla="*/ 2153967 h 4090244"/>
              <a:gd name="connsiteX0-23" fmla="*/ 0 w 3452705"/>
              <a:gd name="connsiteY0-24" fmla="*/ 2062527 h 4090244"/>
              <a:gd name="connsiteX1-25" fmla="*/ 19050 w 3452705"/>
              <a:gd name="connsiteY1-26" fmla="*/ 201040 h 4090244"/>
              <a:gd name="connsiteX2-27" fmla="*/ 341696 w 3452705"/>
              <a:gd name="connsiteY2-28" fmla="*/ 0 h 4090244"/>
              <a:gd name="connsiteX3-29" fmla="*/ 3452705 w 3452705"/>
              <a:gd name="connsiteY3-30" fmla="*/ 1952239 h 4090244"/>
              <a:gd name="connsiteX4-31" fmla="*/ 19050 w 3452705"/>
              <a:gd name="connsiteY4-32" fmla="*/ 4090244 h 4090244"/>
              <a:gd name="connsiteX0-33" fmla="*/ 0 w 3433655"/>
              <a:gd name="connsiteY0-34" fmla="*/ 201040 h 4090244"/>
              <a:gd name="connsiteX1-35" fmla="*/ 322646 w 3433655"/>
              <a:gd name="connsiteY1-36" fmla="*/ 0 h 4090244"/>
              <a:gd name="connsiteX2-37" fmla="*/ 3433655 w 3433655"/>
              <a:gd name="connsiteY2-38" fmla="*/ 1952239 h 4090244"/>
              <a:gd name="connsiteX3-39" fmla="*/ 0 w 3433655"/>
              <a:gd name="connsiteY3-40" fmla="*/ 4090244 h 40902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3655" h="4090244">
                <a:moveTo>
                  <a:pt x="0" y="201040"/>
                </a:moveTo>
                <a:lnTo>
                  <a:pt x="322646" y="0"/>
                </a:lnTo>
                <a:lnTo>
                  <a:pt x="3433655" y="1952239"/>
                </a:lnTo>
                <a:lnTo>
                  <a:pt x="0" y="4090244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23"/>
            </p:custDataLst>
          </p:nvPr>
        </p:nvSpPr>
        <p:spPr>
          <a:xfrm>
            <a:off x="0" y="589438"/>
            <a:ext cx="3437961" cy="4092925"/>
          </a:xfrm>
          <a:custGeom>
            <a:avLst/>
            <a:gdLst>
              <a:gd name="connsiteX0" fmla="*/ 326951 w 3437961"/>
              <a:gd name="connsiteY0" fmla="*/ 0 h 4092925"/>
              <a:gd name="connsiteX1" fmla="*/ 3437961 w 3437961"/>
              <a:gd name="connsiteY1" fmla="*/ 1952239 h 4092925"/>
              <a:gd name="connsiteX2" fmla="*/ 0 w 3437961"/>
              <a:gd name="connsiteY2" fmla="*/ 4092925 h 4092925"/>
              <a:gd name="connsiteX3" fmla="*/ 0 w 3437961"/>
              <a:gd name="connsiteY3" fmla="*/ 203723 h 4092925"/>
              <a:gd name="connsiteX4" fmla="*/ 326951 w 3437961"/>
              <a:gd name="connsiteY4" fmla="*/ 0 h 4092925"/>
              <a:gd name="connsiteX0-1" fmla="*/ 336476 w 3447486"/>
              <a:gd name="connsiteY0-2" fmla="*/ 0 h 4092925"/>
              <a:gd name="connsiteX1-3" fmla="*/ 3447486 w 3447486"/>
              <a:gd name="connsiteY1-4" fmla="*/ 1952239 h 4092925"/>
              <a:gd name="connsiteX2-5" fmla="*/ 9525 w 3447486"/>
              <a:gd name="connsiteY2-6" fmla="*/ 4092925 h 4092925"/>
              <a:gd name="connsiteX3-7" fmla="*/ 0 w 3447486"/>
              <a:gd name="connsiteY3-8" fmla="*/ 1972787 h 4092925"/>
              <a:gd name="connsiteX4-9" fmla="*/ 9525 w 3447486"/>
              <a:gd name="connsiteY4-10" fmla="*/ 203723 h 4092925"/>
              <a:gd name="connsiteX5" fmla="*/ 336476 w 3447486"/>
              <a:gd name="connsiteY5" fmla="*/ 0 h 4092925"/>
              <a:gd name="connsiteX0-11" fmla="*/ 0 w 3447486"/>
              <a:gd name="connsiteY0-12" fmla="*/ 1972787 h 4092925"/>
              <a:gd name="connsiteX1-13" fmla="*/ 9525 w 3447486"/>
              <a:gd name="connsiteY1-14" fmla="*/ 203723 h 4092925"/>
              <a:gd name="connsiteX2-15" fmla="*/ 336476 w 3447486"/>
              <a:gd name="connsiteY2-16" fmla="*/ 0 h 4092925"/>
              <a:gd name="connsiteX3-17" fmla="*/ 3447486 w 3447486"/>
              <a:gd name="connsiteY3-18" fmla="*/ 1952239 h 4092925"/>
              <a:gd name="connsiteX4-19" fmla="*/ 9525 w 3447486"/>
              <a:gd name="connsiteY4-20" fmla="*/ 4092925 h 4092925"/>
              <a:gd name="connsiteX5-21" fmla="*/ 91440 w 3447486"/>
              <a:gd name="connsiteY5-22" fmla="*/ 2064227 h 4092925"/>
              <a:gd name="connsiteX0-23" fmla="*/ 0 w 3447486"/>
              <a:gd name="connsiteY0-24" fmla="*/ 1972787 h 4092925"/>
              <a:gd name="connsiteX1-25" fmla="*/ 9525 w 3447486"/>
              <a:gd name="connsiteY1-26" fmla="*/ 203723 h 4092925"/>
              <a:gd name="connsiteX2-27" fmla="*/ 336476 w 3447486"/>
              <a:gd name="connsiteY2-28" fmla="*/ 0 h 4092925"/>
              <a:gd name="connsiteX3-29" fmla="*/ 3447486 w 3447486"/>
              <a:gd name="connsiteY3-30" fmla="*/ 1952239 h 4092925"/>
              <a:gd name="connsiteX4-31" fmla="*/ 9525 w 3447486"/>
              <a:gd name="connsiteY4-32" fmla="*/ 4092925 h 4092925"/>
              <a:gd name="connsiteX0-33" fmla="*/ 0 w 3437961"/>
              <a:gd name="connsiteY0-34" fmla="*/ 203723 h 4092925"/>
              <a:gd name="connsiteX1-35" fmla="*/ 326951 w 3437961"/>
              <a:gd name="connsiteY1-36" fmla="*/ 0 h 4092925"/>
              <a:gd name="connsiteX2-37" fmla="*/ 3437961 w 3437961"/>
              <a:gd name="connsiteY2-38" fmla="*/ 1952239 h 4092925"/>
              <a:gd name="connsiteX3-39" fmla="*/ 0 w 3437961"/>
              <a:gd name="connsiteY3-40" fmla="*/ 4092925 h 40929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1" h="4092925">
                <a:moveTo>
                  <a:pt x="0" y="203723"/>
                </a:moveTo>
                <a:lnTo>
                  <a:pt x="326951" y="0"/>
                </a:lnTo>
                <a:lnTo>
                  <a:pt x="3437961" y="1952239"/>
                </a:lnTo>
                <a:lnTo>
                  <a:pt x="0" y="409292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24"/>
            </p:custDataLst>
          </p:nvPr>
        </p:nvSpPr>
        <p:spPr>
          <a:xfrm>
            <a:off x="1" y="824734"/>
            <a:ext cx="3433040" cy="4089861"/>
          </a:xfrm>
          <a:custGeom>
            <a:avLst/>
            <a:gdLst>
              <a:gd name="connsiteX0" fmla="*/ 322030 w 3433040"/>
              <a:gd name="connsiteY0" fmla="*/ 0 h 4089861"/>
              <a:gd name="connsiteX1" fmla="*/ 3433040 w 3433040"/>
              <a:gd name="connsiteY1" fmla="*/ 1952239 h 4089861"/>
              <a:gd name="connsiteX2" fmla="*/ 0 w 3433040"/>
              <a:gd name="connsiteY2" fmla="*/ 4089861 h 4089861"/>
              <a:gd name="connsiteX3" fmla="*/ 1 w 3433040"/>
              <a:gd name="connsiteY3" fmla="*/ 200656 h 4089861"/>
              <a:gd name="connsiteX4" fmla="*/ 322030 w 3433040"/>
              <a:gd name="connsiteY4" fmla="*/ 0 h 4089861"/>
              <a:gd name="connsiteX0-1" fmla="*/ 576329 w 3687339"/>
              <a:gd name="connsiteY0-2" fmla="*/ 0 h 4090573"/>
              <a:gd name="connsiteX1-3" fmla="*/ 3687339 w 3687339"/>
              <a:gd name="connsiteY1-4" fmla="*/ 1952239 h 4090573"/>
              <a:gd name="connsiteX2-5" fmla="*/ 254299 w 3687339"/>
              <a:gd name="connsiteY2-6" fmla="*/ 4089861 h 4090573"/>
              <a:gd name="connsiteX3-7" fmla="*/ 254298 w 3687339"/>
              <a:gd name="connsiteY3-8" fmla="*/ 2166116 h 4090573"/>
              <a:gd name="connsiteX4-9" fmla="*/ 254300 w 3687339"/>
              <a:gd name="connsiteY4-10" fmla="*/ 200656 h 4090573"/>
              <a:gd name="connsiteX5" fmla="*/ 576329 w 3687339"/>
              <a:gd name="connsiteY5" fmla="*/ 0 h 4090573"/>
              <a:gd name="connsiteX0-11" fmla="*/ 251040 w 3684081"/>
              <a:gd name="connsiteY0-12" fmla="*/ 2166116 h 4090573"/>
              <a:gd name="connsiteX1-13" fmla="*/ 251042 w 3684081"/>
              <a:gd name="connsiteY1-14" fmla="*/ 200656 h 4090573"/>
              <a:gd name="connsiteX2-15" fmla="*/ 573071 w 3684081"/>
              <a:gd name="connsiteY2-16" fmla="*/ 0 h 4090573"/>
              <a:gd name="connsiteX3-17" fmla="*/ 3684081 w 3684081"/>
              <a:gd name="connsiteY3-18" fmla="*/ 1952239 h 4090573"/>
              <a:gd name="connsiteX4-19" fmla="*/ 251041 w 3684081"/>
              <a:gd name="connsiteY4-20" fmla="*/ 4089861 h 4090573"/>
              <a:gd name="connsiteX5-21" fmla="*/ 342480 w 3684081"/>
              <a:gd name="connsiteY5-22" fmla="*/ 2257556 h 4090573"/>
              <a:gd name="connsiteX0-23" fmla="*/ 23853 w 3456894"/>
              <a:gd name="connsiteY0-24" fmla="*/ 2166116 h 4089861"/>
              <a:gd name="connsiteX1-25" fmla="*/ 23855 w 3456894"/>
              <a:gd name="connsiteY1-26" fmla="*/ 200656 h 4089861"/>
              <a:gd name="connsiteX2-27" fmla="*/ 345884 w 3456894"/>
              <a:gd name="connsiteY2-28" fmla="*/ 0 h 4089861"/>
              <a:gd name="connsiteX3-29" fmla="*/ 3456894 w 3456894"/>
              <a:gd name="connsiteY3-30" fmla="*/ 1952239 h 4089861"/>
              <a:gd name="connsiteX4-31" fmla="*/ 23854 w 3456894"/>
              <a:gd name="connsiteY4-32" fmla="*/ 4089861 h 4089861"/>
              <a:gd name="connsiteX0-33" fmla="*/ 1 w 3433040"/>
              <a:gd name="connsiteY0-34" fmla="*/ 200656 h 4089861"/>
              <a:gd name="connsiteX1-35" fmla="*/ 322030 w 3433040"/>
              <a:gd name="connsiteY1-36" fmla="*/ 0 h 4089861"/>
              <a:gd name="connsiteX2-37" fmla="*/ 3433040 w 3433040"/>
              <a:gd name="connsiteY2-38" fmla="*/ 1952239 h 4089861"/>
              <a:gd name="connsiteX3-39" fmla="*/ 0 w 3433040"/>
              <a:gd name="connsiteY3-40" fmla="*/ 4089861 h 40898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3040" h="4089861">
                <a:moveTo>
                  <a:pt x="1" y="200656"/>
                </a:moveTo>
                <a:lnTo>
                  <a:pt x="322030" y="0"/>
                </a:lnTo>
                <a:lnTo>
                  <a:pt x="3433040" y="1952239"/>
                </a:lnTo>
                <a:lnTo>
                  <a:pt x="0" y="4089861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25"/>
            </p:custDataLst>
          </p:nvPr>
        </p:nvSpPr>
        <p:spPr>
          <a:xfrm>
            <a:off x="1" y="1056966"/>
            <a:ext cx="3425044" cy="4084882"/>
          </a:xfrm>
          <a:custGeom>
            <a:avLst/>
            <a:gdLst>
              <a:gd name="connsiteX0" fmla="*/ 314034 w 3425044"/>
              <a:gd name="connsiteY0" fmla="*/ 0 h 4084882"/>
              <a:gd name="connsiteX1" fmla="*/ 3425044 w 3425044"/>
              <a:gd name="connsiteY1" fmla="*/ 1952239 h 4084882"/>
              <a:gd name="connsiteX2" fmla="*/ 0 w 3425044"/>
              <a:gd name="connsiteY2" fmla="*/ 4084882 h 4084882"/>
              <a:gd name="connsiteX3" fmla="*/ 1 w 3425044"/>
              <a:gd name="connsiteY3" fmla="*/ 195673 h 4084882"/>
              <a:gd name="connsiteX4" fmla="*/ 314034 w 3425044"/>
              <a:gd name="connsiteY4" fmla="*/ 0 h 4084882"/>
              <a:gd name="connsiteX0-1" fmla="*/ 574186 w 3685196"/>
              <a:gd name="connsiteY0-2" fmla="*/ 0 h 4085236"/>
              <a:gd name="connsiteX1-3" fmla="*/ 3685196 w 3685196"/>
              <a:gd name="connsiteY1-4" fmla="*/ 1952239 h 4085236"/>
              <a:gd name="connsiteX2-5" fmla="*/ 260152 w 3685196"/>
              <a:gd name="connsiteY2-6" fmla="*/ 4084882 h 4085236"/>
              <a:gd name="connsiteX3-7" fmla="*/ 241102 w 3685196"/>
              <a:gd name="connsiteY3-8" fmla="*/ 2105334 h 4085236"/>
              <a:gd name="connsiteX4-9" fmla="*/ 260153 w 3685196"/>
              <a:gd name="connsiteY4-10" fmla="*/ 195673 h 4085236"/>
              <a:gd name="connsiteX5" fmla="*/ 574186 w 3685196"/>
              <a:gd name="connsiteY5" fmla="*/ 0 h 4085236"/>
              <a:gd name="connsiteX0-11" fmla="*/ 237625 w 3681719"/>
              <a:gd name="connsiteY0-12" fmla="*/ 2105334 h 4085236"/>
              <a:gd name="connsiteX1-13" fmla="*/ 256676 w 3681719"/>
              <a:gd name="connsiteY1-14" fmla="*/ 195673 h 4085236"/>
              <a:gd name="connsiteX2-15" fmla="*/ 570709 w 3681719"/>
              <a:gd name="connsiteY2-16" fmla="*/ 0 h 4085236"/>
              <a:gd name="connsiteX3-17" fmla="*/ 3681719 w 3681719"/>
              <a:gd name="connsiteY3-18" fmla="*/ 1952239 h 4085236"/>
              <a:gd name="connsiteX4-19" fmla="*/ 256675 w 3681719"/>
              <a:gd name="connsiteY4-20" fmla="*/ 4084882 h 4085236"/>
              <a:gd name="connsiteX5-21" fmla="*/ 329065 w 3681719"/>
              <a:gd name="connsiteY5-22" fmla="*/ 2196774 h 4085236"/>
              <a:gd name="connsiteX0-23" fmla="*/ 11755 w 3455849"/>
              <a:gd name="connsiteY0-24" fmla="*/ 2105334 h 4084882"/>
              <a:gd name="connsiteX1-25" fmla="*/ 30806 w 3455849"/>
              <a:gd name="connsiteY1-26" fmla="*/ 195673 h 4084882"/>
              <a:gd name="connsiteX2-27" fmla="*/ 344839 w 3455849"/>
              <a:gd name="connsiteY2-28" fmla="*/ 0 h 4084882"/>
              <a:gd name="connsiteX3-29" fmla="*/ 3455849 w 3455849"/>
              <a:gd name="connsiteY3-30" fmla="*/ 1952239 h 4084882"/>
              <a:gd name="connsiteX4-31" fmla="*/ 30805 w 3455849"/>
              <a:gd name="connsiteY4-32" fmla="*/ 4084882 h 4084882"/>
              <a:gd name="connsiteX0-33" fmla="*/ 1 w 3425044"/>
              <a:gd name="connsiteY0-34" fmla="*/ 195673 h 4084882"/>
              <a:gd name="connsiteX1-35" fmla="*/ 314034 w 3425044"/>
              <a:gd name="connsiteY1-36" fmla="*/ 0 h 4084882"/>
              <a:gd name="connsiteX2-37" fmla="*/ 3425044 w 3425044"/>
              <a:gd name="connsiteY2-38" fmla="*/ 1952239 h 4084882"/>
              <a:gd name="connsiteX3-39" fmla="*/ 0 w 3425044"/>
              <a:gd name="connsiteY3-40" fmla="*/ 4084882 h 40848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25044" h="4084882">
                <a:moveTo>
                  <a:pt x="1" y="195673"/>
                </a:moveTo>
                <a:lnTo>
                  <a:pt x="314034" y="0"/>
                </a:lnTo>
                <a:lnTo>
                  <a:pt x="3425044" y="1952239"/>
                </a:lnTo>
                <a:lnTo>
                  <a:pt x="0" y="408488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26"/>
            </p:custDataLst>
          </p:nvPr>
        </p:nvSpPr>
        <p:spPr>
          <a:xfrm>
            <a:off x="0" y="1284219"/>
            <a:ext cx="3437961" cy="4092925"/>
          </a:xfrm>
          <a:custGeom>
            <a:avLst/>
            <a:gdLst>
              <a:gd name="connsiteX0" fmla="*/ 326951 w 3437961"/>
              <a:gd name="connsiteY0" fmla="*/ 0 h 4092925"/>
              <a:gd name="connsiteX1" fmla="*/ 3437961 w 3437961"/>
              <a:gd name="connsiteY1" fmla="*/ 1952239 h 4092925"/>
              <a:gd name="connsiteX2" fmla="*/ 0 w 3437961"/>
              <a:gd name="connsiteY2" fmla="*/ 4092925 h 4092925"/>
              <a:gd name="connsiteX3" fmla="*/ 0 w 3437961"/>
              <a:gd name="connsiteY3" fmla="*/ 203723 h 4092925"/>
              <a:gd name="connsiteX4" fmla="*/ 326951 w 3437961"/>
              <a:gd name="connsiteY4" fmla="*/ 0 h 4092925"/>
              <a:gd name="connsiteX0-1" fmla="*/ 346001 w 3457011"/>
              <a:gd name="connsiteY0-2" fmla="*/ 0 h 4092925"/>
              <a:gd name="connsiteX1-3" fmla="*/ 3457011 w 3457011"/>
              <a:gd name="connsiteY1-4" fmla="*/ 1952239 h 4092925"/>
              <a:gd name="connsiteX2-5" fmla="*/ 19050 w 3457011"/>
              <a:gd name="connsiteY2-6" fmla="*/ 4092925 h 4092925"/>
              <a:gd name="connsiteX3-7" fmla="*/ 0 w 3457011"/>
              <a:gd name="connsiteY3-8" fmla="*/ 2106681 h 4092925"/>
              <a:gd name="connsiteX4-9" fmla="*/ 19050 w 3457011"/>
              <a:gd name="connsiteY4-10" fmla="*/ 203723 h 4092925"/>
              <a:gd name="connsiteX5" fmla="*/ 346001 w 3457011"/>
              <a:gd name="connsiteY5" fmla="*/ 0 h 4092925"/>
              <a:gd name="connsiteX0-11" fmla="*/ 0 w 3457011"/>
              <a:gd name="connsiteY0-12" fmla="*/ 2106681 h 4092925"/>
              <a:gd name="connsiteX1-13" fmla="*/ 19050 w 3457011"/>
              <a:gd name="connsiteY1-14" fmla="*/ 203723 h 4092925"/>
              <a:gd name="connsiteX2-15" fmla="*/ 346001 w 3457011"/>
              <a:gd name="connsiteY2-16" fmla="*/ 0 h 4092925"/>
              <a:gd name="connsiteX3-17" fmla="*/ 3457011 w 3457011"/>
              <a:gd name="connsiteY3-18" fmla="*/ 1952239 h 4092925"/>
              <a:gd name="connsiteX4-19" fmla="*/ 19050 w 3457011"/>
              <a:gd name="connsiteY4-20" fmla="*/ 4092925 h 4092925"/>
              <a:gd name="connsiteX5-21" fmla="*/ 91440 w 3457011"/>
              <a:gd name="connsiteY5-22" fmla="*/ 2198121 h 4092925"/>
              <a:gd name="connsiteX0-23" fmla="*/ 0 w 3457011"/>
              <a:gd name="connsiteY0-24" fmla="*/ 2106681 h 4092925"/>
              <a:gd name="connsiteX1-25" fmla="*/ 19050 w 3457011"/>
              <a:gd name="connsiteY1-26" fmla="*/ 203723 h 4092925"/>
              <a:gd name="connsiteX2-27" fmla="*/ 346001 w 3457011"/>
              <a:gd name="connsiteY2-28" fmla="*/ 0 h 4092925"/>
              <a:gd name="connsiteX3-29" fmla="*/ 3457011 w 3457011"/>
              <a:gd name="connsiteY3-30" fmla="*/ 1952239 h 4092925"/>
              <a:gd name="connsiteX4-31" fmla="*/ 19050 w 3457011"/>
              <a:gd name="connsiteY4-32" fmla="*/ 4092925 h 4092925"/>
              <a:gd name="connsiteX0-33" fmla="*/ 0 w 3437961"/>
              <a:gd name="connsiteY0-34" fmla="*/ 203723 h 4092925"/>
              <a:gd name="connsiteX1-35" fmla="*/ 326951 w 3437961"/>
              <a:gd name="connsiteY1-36" fmla="*/ 0 h 4092925"/>
              <a:gd name="connsiteX2-37" fmla="*/ 3437961 w 3437961"/>
              <a:gd name="connsiteY2-38" fmla="*/ 1952239 h 4092925"/>
              <a:gd name="connsiteX3-39" fmla="*/ 0 w 3437961"/>
              <a:gd name="connsiteY3-40" fmla="*/ 4092925 h 40929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1" h="4092925">
                <a:moveTo>
                  <a:pt x="0" y="203723"/>
                </a:moveTo>
                <a:lnTo>
                  <a:pt x="326951" y="0"/>
                </a:lnTo>
                <a:lnTo>
                  <a:pt x="3437961" y="1952239"/>
                </a:lnTo>
                <a:lnTo>
                  <a:pt x="0" y="409292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7" name="任意多边形: 形状 26"/>
          <p:cNvSpPr/>
          <p:nvPr userDrawn="1">
            <p:custDataLst>
              <p:tags r:id="rId27"/>
            </p:custDataLst>
          </p:nvPr>
        </p:nvSpPr>
        <p:spPr>
          <a:xfrm>
            <a:off x="1" y="1519515"/>
            <a:ext cx="3437345" cy="4092542"/>
          </a:xfrm>
          <a:custGeom>
            <a:avLst/>
            <a:gdLst>
              <a:gd name="connsiteX0" fmla="*/ 326336 w 3437345"/>
              <a:gd name="connsiteY0" fmla="*/ 0 h 4092542"/>
              <a:gd name="connsiteX1" fmla="*/ 3437345 w 3437345"/>
              <a:gd name="connsiteY1" fmla="*/ 1952239 h 4092542"/>
              <a:gd name="connsiteX2" fmla="*/ 0 w 3437345"/>
              <a:gd name="connsiteY2" fmla="*/ 4092542 h 4092542"/>
              <a:gd name="connsiteX3" fmla="*/ 0 w 3437345"/>
              <a:gd name="connsiteY3" fmla="*/ 203339 h 4092542"/>
              <a:gd name="connsiteX4" fmla="*/ 326336 w 3437345"/>
              <a:gd name="connsiteY4" fmla="*/ 0 h 4092542"/>
              <a:gd name="connsiteX0-1" fmla="*/ 345387 w 3456396"/>
              <a:gd name="connsiteY0-2" fmla="*/ 0 h 4092542"/>
              <a:gd name="connsiteX1-3" fmla="*/ 3456396 w 3456396"/>
              <a:gd name="connsiteY1-4" fmla="*/ 1952239 h 4092542"/>
              <a:gd name="connsiteX2-5" fmla="*/ 19051 w 3456396"/>
              <a:gd name="connsiteY2-6" fmla="*/ 4092542 h 4092542"/>
              <a:gd name="connsiteX3-7" fmla="*/ 0 w 3456396"/>
              <a:gd name="connsiteY3-8" fmla="*/ 2090460 h 4092542"/>
              <a:gd name="connsiteX4-9" fmla="*/ 19051 w 3456396"/>
              <a:gd name="connsiteY4-10" fmla="*/ 203339 h 4092542"/>
              <a:gd name="connsiteX5" fmla="*/ 345387 w 3456396"/>
              <a:gd name="connsiteY5" fmla="*/ 0 h 4092542"/>
              <a:gd name="connsiteX0-11" fmla="*/ 326337 w 3437346"/>
              <a:gd name="connsiteY0-12" fmla="*/ 0 h 4092542"/>
              <a:gd name="connsiteX1-13" fmla="*/ 3437346 w 3437346"/>
              <a:gd name="connsiteY1-14" fmla="*/ 1952239 h 4092542"/>
              <a:gd name="connsiteX2-15" fmla="*/ 1 w 3437346"/>
              <a:gd name="connsiteY2-16" fmla="*/ 4092542 h 4092542"/>
              <a:gd name="connsiteX3-17" fmla="*/ 0 w 3437346"/>
              <a:gd name="connsiteY3-18" fmla="*/ 2138085 h 4092542"/>
              <a:gd name="connsiteX4-19" fmla="*/ 1 w 3437346"/>
              <a:gd name="connsiteY4-20" fmla="*/ 203339 h 4092542"/>
              <a:gd name="connsiteX5-21" fmla="*/ 326337 w 3437346"/>
              <a:gd name="connsiteY5-22" fmla="*/ 0 h 4092542"/>
              <a:gd name="connsiteX0-23" fmla="*/ 0 w 3437346"/>
              <a:gd name="connsiteY0-24" fmla="*/ 2138085 h 4092542"/>
              <a:gd name="connsiteX1-25" fmla="*/ 1 w 3437346"/>
              <a:gd name="connsiteY1-26" fmla="*/ 203339 h 4092542"/>
              <a:gd name="connsiteX2-27" fmla="*/ 326337 w 3437346"/>
              <a:gd name="connsiteY2-28" fmla="*/ 0 h 4092542"/>
              <a:gd name="connsiteX3-29" fmla="*/ 3437346 w 3437346"/>
              <a:gd name="connsiteY3-30" fmla="*/ 1952239 h 4092542"/>
              <a:gd name="connsiteX4-31" fmla="*/ 1 w 3437346"/>
              <a:gd name="connsiteY4-32" fmla="*/ 4092542 h 4092542"/>
              <a:gd name="connsiteX5-33" fmla="*/ 91440 w 3437346"/>
              <a:gd name="connsiteY5-34" fmla="*/ 2229525 h 4092542"/>
              <a:gd name="connsiteX0-35" fmla="*/ 0 w 3437346"/>
              <a:gd name="connsiteY0-36" fmla="*/ 2138085 h 4092542"/>
              <a:gd name="connsiteX1-37" fmla="*/ 1 w 3437346"/>
              <a:gd name="connsiteY1-38" fmla="*/ 203339 h 4092542"/>
              <a:gd name="connsiteX2-39" fmla="*/ 326337 w 3437346"/>
              <a:gd name="connsiteY2-40" fmla="*/ 0 h 4092542"/>
              <a:gd name="connsiteX3-41" fmla="*/ 3437346 w 3437346"/>
              <a:gd name="connsiteY3-42" fmla="*/ 1952239 h 4092542"/>
              <a:gd name="connsiteX4-43" fmla="*/ 1 w 3437346"/>
              <a:gd name="connsiteY4-44" fmla="*/ 4092542 h 4092542"/>
              <a:gd name="connsiteX0-45" fmla="*/ 0 w 3437345"/>
              <a:gd name="connsiteY0-46" fmla="*/ 203339 h 4092542"/>
              <a:gd name="connsiteX1-47" fmla="*/ 326336 w 3437345"/>
              <a:gd name="connsiteY1-48" fmla="*/ 0 h 4092542"/>
              <a:gd name="connsiteX2-49" fmla="*/ 3437345 w 3437345"/>
              <a:gd name="connsiteY2-50" fmla="*/ 1952239 h 4092542"/>
              <a:gd name="connsiteX3-51" fmla="*/ 0 w 3437345"/>
              <a:gd name="connsiteY3-52" fmla="*/ 4092542 h 40925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345" h="4092542">
                <a:moveTo>
                  <a:pt x="0" y="203339"/>
                </a:moveTo>
                <a:lnTo>
                  <a:pt x="326336" y="0"/>
                </a:lnTo>
                <a:lnTo>
                  <a:pt x="3437345" y="1952239"/>
                </a:lnTo>
                <a:lnTo>
                  <a:pt x="0" y="409254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9" name="任意多边形: 形状 38"/>
          <p:cNvSpPr/>
          <p:nvPr userDrawn="1">
            <p:custDataLst>
              <p:tags r:id="rId28"/>
            </p:custDataLst>
          </p:nvPr>
        </p:nvSpPr>
        <p:spPr>
          <a:xfrm>
            <a:off x="0" y="1754428"/>
            <a:ext cx="3437961" cy="4092925"/>
          </a:xfrm>
          <a:custGeom>
            <a:avLst/>
            <a:gdLst>
              <a:gd name="connsiteX0" fmla="*/ 326951 w 3437961"/>
              <a:gd name="connsiteY0" fmla="*/ 0 h 4092925"/>
              <a:gd name="connsiteX1" fmla="*/ 3437961 w 3437961"/>
              <a:gd name="connsiteY1" fmla="*/ 1952239 h 4092925"/>
              <a:gd name="connsiteX2" fmla="*/ 0 w 3437961"/>
              <a:gd name="connsiteY2" fmla="*/ 4092925 h 4092925"/>
              <a:gd name="connsiteX3" fmla="*/ 0 w 3437961"/>
              <a:gd name="connsiteY3" fmla="*/ 203723 h 4092925"/>
              <a:gd name="connsiteX4" fmla="*/ 326951 w 3437961"/>
              <a:gd name="connsiteY4" fmla="*/ 0 h 4092925"/>
              <a:gd name="connsiteX0-1" fmla="*/ 326951 w 3437961"/>
              <a:gd name="connsiteY0-2" fmla="*/ 0 h 4092925"/>
              <a:gd name="connsiteX1-3" fmla="*/ 3437961 w 3437961"/>
              <a:gd name="connsiteY1-4" fmla="*/ 1952239 h 4092925"/>
              <a:gd name="connsiteX2-5" fmla="*/ 0 w 3437961"/>
              <a:gd name="connsiteY2-6" fmla="*/ 4092925 h 4092925"/>
              <a:gd name="connsiteX3-7" fmla="*/ 0 w 3437961"/>
              <a:gd name="connsiteY3-8" fmla="*/ 2065097 h 4092925"/>
              <a:gd name="connsiteX4-9" fmla="*/ 0 w 3437961"/>
              <a:gd name="connsiteY4-10" fmla="*/ 203723 h 4092925"/>
              <a:gd name="connsiteX5" fmla="*/ 326951 w 3437961"/>
              <a:gd name="connsiteY5" fmla="*/ 0 h 4092925"/>
              <a:gd name="connsiteX0-11" fmla="*/ 0 w 3437961"/>
              <a:gd name="connsiteY0-12" fmla="*/ 2065097 h 4092925"/>
              <a:gd name="connsiteX1-13" fmla="*/ 0 w 3437961"/>
              <a:gd name="connsiteY1-14" fmla="*/ 203723 h 4092925"/>
              <a:gd name="connsiteX2-15" fmla="*/ 326951 w 3437961"/>
              <a:gd name="connsiteY2-16" fmla="*/ 0 h 4092925"/>
              <a:gd name="connsiteX3-17" fmla="*/ 3437961 w 3437961"/>
              <a:gd name="connsiteY3-18" fmla="*/ 1952239 h 4092925"/>
              <a:gd name="connsiteX4-19" fmla="*/ 0 w 3437961"/>
              <a:gd name="connsiteY4-20" fmla="*/ 4092925 h 4092925"/>
              <a:gd name="connsiteX5-21" fmla="*/ 91440 w 3437961"/>
              <a:gd name="connsiteY5-22" fmla="*/ 2156537 h 4092925"/>
              <a:gd name="connsiteX0-23" fmla="*/ 0 w 3437961"/>
              <a:gd name="connsiteY0-24" fmla="*/ 2065097 h 4092925"/>
              <a:gd name="connsiteX1-25" fmla="*/ 0 w 3437961"/>
              <a:gd name="connsiteY1-26" fmla="*/ 203723 h 4092925"/>
              <a:gd name="connsiteX2-27" fmla="*/ 326951 w 3437961"/>
              <a:gd name="connsiteY2-28" fmla="*/ 0 h 4092925"/>
              <a:gd name="connsiteX3-29" fmla="*/ 3437961 w 3437961"/>
              <a:gd name="connsiteY3-30" fmla="*/ 1952239 h 4092925"/>
              <a:gd name="connsiteX4-31" fmla="*/ 0 w 3437961"/>
              <a:gd name="connsiteY4-32" fmla="*/ 4092925 h 4092925"/>
              <a:gd name="connsiteX0-33" fmla="*/ 0 w 3437961"/>
              <a:gd name="connsiteY0-34" fmla="*/ 203723 h 4092925"/>
              <a:gd name="connsiteX1-35" fmla="*/ 326951 w 3437961"/>
              <a:gd name="connsiteY1-36" fmla="*/ 0 h 4092925"/>
              <a:gd name="connsiteX2-37" fmla="*/ 3437961 w 3437961"/>
              <a:gd name="connsiteY2-38" fmla="*/ 1952239 h 4092925"/>
              <a:gd name="connsiteX3-39" fmla="*/ 0 w 3437961"/>
              <a:gd name="connsiteY3-40" fmla="*/ 4092925 h 40929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1" h="4092925">
                <a:moveTo>
                  <a:pt x="0" y="203723"/>
                </a:moveTo>
                <a:lnTo>
                  <a:pt x="326951" y="0"/>
                </a:lnTo>
                <a:lnTo>
                  <a:pt x="3437961" y="1952239"/>
                </a:lnTo>
                <a:lnTo>
                  <a:pt x="0" y="409292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4" name="任意多边形: 形状 43"/>
          <p:cNvSpPr/>
          <p:nvPr userDrawn="1">
            <p:custDataLst>
              <p:tags r:id="rId29"/>
            </p:custDataLst>
          </p:nvPr>
        </p:nvSpPr>
        <p:spPr>
          <a:xfrm>
            <a:off x="0" y="1989724"/>
            <a:ext cx="3437961" cy="4092925"/>
          </a:xfrm>
          <a:custGeom>
            <a:avLst/>
            <a:gdLst>
              <a:gd name="connsiteX0" fmla="*/ 326951 w 3437961"/>
              <a:gd name="connsiteY0" fmla="*/ 0 h 4092925"/>
              <a:gd name="connsiteX1" fmla="*/ 3437961 w 3437961"/>
              <a:gd name="connsiteY1" fmla="*/ 1952239 h 4092925"/>
              <a:gd name="connsiteX2" fmla="*/ 0 w 3437961"/>
              <a:gd name="connsiteY2" fmla="*/ 4092925 h 4092925"/>
              <a:gd name="connsiteX3" fmla="*/ 0 w 3437961"/>
              <a:gd name="connsiteY3" fmla="*/ 203723 h 4092925"/>
              <a:gd name="connsiteX4" fmla="*/ 326951 w 3437961"/>
              <a:gd name="connsiteY4" fmla="*/ 0 h 4092925"/>
              <a:gd name="connsiteX0-1" fmla="*/ 336476 w 3447486"/>
              <a:gd name="connsiteY0-2" fmla="*/ 0 h 4092925"/>
              <a:gd name="connsiteX1-3" fmla="*/ 3447486 w 3447486"/>
              <a:gd name="connsiteY1-4" fmla="*/ 1952239 h 4092925"/>
              <a:gd name="connsiteX2-5" fmla="*/ 9525 w 3447486"/>
              <a:gd name="connsiteY2-6" fmla="*/ 4092925 h 4092925"/>
              <a:gd name="connsiteX3-7" fmla="*/ 0 w 3447486"/>
              <a:gd name="connsiteY3-8" fmla="*/ 2058401 h 4092925"/>
              <a:gd name="connsiteX4-9" fmla="*/ 9525 w 3447486"/>
              <a:gd name="connsiteY4-10" fmla="*/ 203723 h 4092925"/>
              <a:gd name="connsiteX5" fmla="*/ 336476 w 3447486"/>
              <a:gd name="connsiteY5" fmla="*/ 0 h 4092925"/>
              <a:gd name="connsiteX0-11" fmla="*/ 0 w 3447486"/>
              <a:gd name="connsiteY0-12" fmla="*/ 2058401 h 4092925"/>
              <a:gd name="connsiteX1-13" fmla="*/ 9525 w 3447486"/>
              <a:gd name="connsiteY1-14" fmla="*/ 203723 h 4092925"/>
              <a:gd name="connsiteX2-15" fmla="*/ 336476 w 3447486"/>
              <a:gd name="connsiteY2-16" fmla="*/ 0 h 4092925"/>
              <a:gd name="connsiteX3-17" fmla="*/ 3447486 w 3447486"/>
              <a:gd name="connsiteY3-18" fmla="*/ 1952239 h 4092925"/>
              <a:gd name="connsiteX4-19" fmla="*/ 9525 w 3447486"/>
              <a:gd name="connsiteY4-20" fmla="*/ 4092925 h 4092925"/>
              <a:gd name="connsiteX5-21" fmla="*/ 91440 w 3447486"/>
              <a:gd name="connsiteY5-22" fmla="*/ 2149841 h 4092925"/>
              <a:gd name="connsiteX0-23" fmla="*/ 0 w 3447486"/>
              <a:gd name="connsiteY0-24" fmla="*/ 2058401 h 4092925"/>
              <a:gd name="connsiteX1-25" fmla="*/ 9525 w 3447486"/>
              <a:gd name="connsiteY1-26" fmla="*/ 203723 h 4092925"/>
              <a:gd name="connsiteX2-27" fmla="*/ 336476 w 3447486"/>
              <a:gd name="connsiteY2-28" fmla="*/ 0 h 4092925"/>
              <a:gd name="connsiteX3-29" fmla="*/ 3447486 w 3447486"/>
              <a:gd name="connsiteY3-30" fmla="*/ 1952239 h 4092925"/>
              <a:gd name="connsiteX4-31" fmla="*/ 9525 w 3447486"/>
              <a:gd name="connsiteY4-32" fmla="*/ 4092925 h 4092925"/>
              <a:gd name="connsiteX0-33" fmla="*/ 0 w 3437961"/>
              <a:gd name="connsiteY0-34" fmla="*/ 203723 h 4092925"/>
              <a:gd name="connsiteX1-35" fmla="*/ 326951 w 3437961"/>
              <a:gd name="connsiteY1-36" fmla="*/ 0 h 4092925"/>
              <a:gd name="connsiteX2-37" fmla="*/ 3437961 w 3437961"/>
              <a:gd name="connsiteY2-38" fmla="*/ 1952239 h 4092925"/>
              <a:gd name="connsiteX3-39" fmla="*/ 0 w 3437961"/>
              <a:gd name="connsiteY3-40" fmla="*/ 4092925 h 40929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1" h="4092925">
                <a:moveTo>
                  <a:pt x="0" y="203723"/>
                </a:moveTo>
                <a:lnTo>
                  <a:pt x="326951" y="0"/>
                </a:lnTo>
                <a:lnTo>
                  <a:pt x="3437961" y="1952239"/>
                </a:lnTo>
                <a:lnTo>
                  <a:pt x="0" y="409292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8" name="任意多边形: 形状 47"/>
          <p:cNvSpPr/>
          <p:nvPr userDrawn="1">
            <p:custDataLst>
              <p:tags r:id="rId30"/>
            </p:custDataLst>
          </p:nvPr>
        </p:nvSpPr>
        <p:spPr>
          <a:xfrm>
            <a:off x="1" y="2225020"/>
            <a:ext cx="3432425" cy="4089477"/>
          </a:xfrm>
          <a:custGeom>
            <a:avLst/>
            <a:gdLst>
              <a:gd name="connsiteX0" fmla="*/ 321416 w 3432425"/>
              <a:gd name="connsiteY0" fmla="*/ 0 h 4089477"/>
              <a:gd name="connsiteX1" fmla="*/ 3432425 w 3432425"/>
              <a:gd name="connsiteY1" fmla="*/ 1952239 h 4089477"/>
              <a:gd name="connsiteX2" fmla="*/ 1 w 3432425"/>
              <a:gd name="connsiteY2" fmla="*/ 4089477 h 4089477"/>
              <a:gd name="connsiteX3" fmla="*/ 0 w 3432425"/>
              <a:gd name="connsiteY3" fmla="*/ 200273 h 4089477"/>
              <a:gd name="connsiteX4" fmla="*/ 321416 w 3432425"/>
              <a:gd name="connsiteY4" fmla="*/ 0 h 4089477"/>
              <a:gd name="connsiteX0-1" fmla="*/ 575669 w 3686678"/>
              <a:gd name="connsiteY0-2" fmla="*/ 0 h 4089477"/>
              <a:gd name="connsiteX1-3" fmla="*/ 3686678 w 3686678"/>
              <a:gd name="connsiteY1-4" fmla="*/ 1952239 h 4089477"/>
              <a:gd name="connsiteX2-5" fmla="*/ 254254 w 3686678"/>
              <a:gd name="connsiteY2-6" fmla="*/ 4089477 h 4089477"/>
              <a:gd name="connsiteX3-7" fmla="*/ 254253 w 3686678"/>
              <a:gd name="connsiteY3-8" fmla="*/ 1956455 h 4089477"/>
              <a:gd name="connsiteX4-9" fmla="*/ 254253 w 3686678"/>
              <a:gd name="connsiteY4-10" fmla="*/ 200273 h 4089477"/>
              <a:gd name="connsiteX5" fmla="*/ 575669 w 3686678"/>
              <a:gd name="connsiteY5" fmla="*/ 0 h 4089477"/>
              <a:gd name="connsiteX0-11" fmla="*/ 250994 w 3683419"/>
              <a:gd name="connsiteY0-12" fmla="*/ 1956455 h 4089477"/>
              <a:gd name="connsiteX1-13" fmla="*/ 250994 w 3683419"/>
              <a:gd name="connsiteY1-14" fmla="*/ 200273 h 4089477"/>
              <a:gd name="connsiteX2-15" fmla="*/ 572410 w 3683419"/>
              <a:gd name="connsiteY2-16" fmla="*/ 0 h 4089477"/>
              <a:gd name="connsiteX3-17" fmla="*/ 3683419 w 3683419"/>
              <a:gd name="connsiteY3-18" fmla="*/ 1952239 h 4089477"/>
              <a:gd name="connsiteX4-19" fmla="*/ 250995 w 3683419"/>
              <a:gd name="connsiteY4-20" fmla="*/ 4089477 h 4089477"/>
              <a:gd name="connsiteX5-21" fmla="*/ 342434 w 3683419"/>
              <a:gd name="connsiteY5-22" fmla="*/ 2047895 h 4089477"/>
              <a:gd name="connsiteX0-23" fmla="*/ 23809 w 3456234"/>
              <a:gd name="connsiteY0-24" fmla="*/ 1956455 h 4089477"/>
              <a:gd name="connsiteX1-25" fmla="*/ 23809 w 3456234"/>
              <a:gd name="connsiteY1-26" fmla="*/ 200273 h 4089477"/>
              <a:gd name="connsiteX2-27" fmla="*/ 345225 w 3456234"/>
              <a:gd name="connsiteY2-28" fmla="*/ 0 h 4089477"/>
              <a:gd name="connsiteX3-29" fmla="*/ 3456234 w 3456234"/>
              <a:gd name="connsiteY3-30" fmla="*/ 1952239 h 4089477"/>
              <a:gd name="connsiteX4-31" fmla="*/ 23810 w 3456234"/>
              <a:gd name="connsiteY4-32" fmla="*/ 4089477 h 4089477"/>
              <a:gd name="connsiteX0-33" fmla="*/ 0 w 3432425"/>
              <a:gd name="connsiteY0-34" fmla="*/ 200273 h 4089477"/>
              <a:gd name="connsiteX1-35" fmla="*/ 321416 w 3432425"/>
              <a:gd name="connsiteY1-36" fmla="*/ 0 h 4089477"/>
              <a:gd name="connsiteX2-37" fmla="*/ 3432425 w 3432425"/>
              <a:gd name="connsiteY2-38" fmla="*/ 1952239 h 4089477"/>
              <a:gd name="connsiteX3-39" fmla="*/ 1 w 3432425"/>
              <a:gd name="connsiteY3-40" fmla="*/ 4089477 h 40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2425" h="4089477">
                <a:moveTo>
                  <a:pt x="0" y="200273"/>
                </a:moveTo>
                <a:lnTo>
                  <a:pt x="321416" y="0"/>
                </a:lnTo>
                <a:lnTo>
                  <a:pt x="3432425" y="1952239"/>
                </a:lnTo>
                <a:lnTo>
                  <a:pt x="1" y="4089477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1" name="任意多边形: 形状 50"/>
          <p:cNvSpPr/>
          <p:nvPr userDrawn="1">
            <p:custDataLst>
              <p:tags r:id="rId31"/>
            </p:custDataLst>
          </p:nvPr>
        </p:nvSpPr>
        <p:spPr>
          <a:xfrm>
            <a:off x="0" y="2456868"/>
            <a:ext cx="3431808" cy="4089095"/>
          </a:xfrm>
          <a:custGeom>
            <a:avLst/>
            <a:gdLst>
              <a:gd name="connsiteX0" fmla="*/ 320799 w 3431808"/>
              <a:gd name="connsiteY0" fmla="*/ 0 h 4089095"/>
              <a:gd name="connsiteX1" fmla="*/ 3431808 w 3431808"/>
              <a:gd name="connsiteY1" fmla="*/ 1952240 h 4089095"/>
              <a:gd name="connsiteX2" fmla="*/ 0 w 3431808"/>
              <a:gd name="connsiteY2" fmla="*/ 4089095 h 4089095"/>
              <a:gd name="connsiteX3" fmla="*/ 0 w 3431808"/>
              <a:gd name="connsiteY3" fmla="*/ 199889 h 4089095"/>
              <a:gd name="connsiteX4" fmla="*/ 320799 w 3431808"/>
              <a:gd name="connsiteY4" fmla="*/ 0 h 4089095"/>
              <a:gd name="connsiteX0-1" fmla="*/ 330325 w 3441334"/>
              <a:gd name="connsiteY0-2" fmla="*/ 0 h 4089095"/>
              <a:gd name="connsiteX1-3" fmla="*/ 3441334 w 3441334"/>
              <a:gd name="connsiteY1-4" fmla="*/ 1952240 h 4089095"/>
              <a:gd name="connsiteX2-5" fmla="*/ 9526 w 3441334"/>
              <a:gd name="connsiteY2-6" fmla="*/ 4089095 h 4089095"/>
              <a:gd name="connsiteX3-7" fmla="*/ 0 w 3441334"/>
              <a:gd name="connsiteY3-8" fmla="*/ 1867482 h 4089095"/>
              <a:gd name="connsiteX4-9" fmla="*/ 9526 w 3441334"/>
              <a:gd name="connsiteY4-10" fmla="*/ 199889 h 4089095"/>
              <a:gd name="connsiteX5" fmla="*/ 330325 w 3441334"/>
              <a:gd name="connsiteY5" fmla="*/ 0 h 4089095"/>
              <a:gd name="connsiteX0-11" fmla="*/ 341330 w 3452339"/>
              <a:gd name="connsiteY0-12" fmla="*/ 0 h 4089095"/>
              <a:gd name="connsiteX1-13" fmla="*/ 3452339 w 3452339"/>
              <a:gd name="connsiteY1-14" fmla="*/ 1952240 h 4089095"/>
              <a:gd name="connsiteX2-15" fmla="*/ 20531 w 3452339"/>
              <a:gd name="connsiteY2-16" fmla="*/ 4089095 h 4089095"/>
              <a:gd name="connsiteX3-17" fmla="*/ 11005 w 3452339"/>
              <a:gd name="connsiteY3-18" fmla="*/ 1867482 h 4089095"/>
              <a:gd name="connsiteX4-19" fmla="*/ 30055 w 3452339"/>
              <a:gd name="connsiteY4-20" fmla="*/ 1877007 h 4089095"/>
              <a:gd name="connsiteX5-21" fmla="*/ 20531 w 3452339"/>
              <a:gd name="connsiteY5-22" fmla="*/ 199889 h 4089095"/>
              <a:gd name="connsiteX6" fmla="*/ 341330 w 3452339"/>
              <a:gd name="connsiteY6" fmla="*/ 0 h 4089095"/>
              <a:gd name="connsiteX0-23" fmla="*/ 348007 w 3459016"/>
              <a:gd name="connsiteY0-24" fmla="*/ 0 h 4089095"/>
              <a:gd name="connsiteX1-25" fmla="*/ 3459016 w 3459016"/>
              <a:gd name="connsiteY1-26" fmla="*/ 1952240 h 4089095"/>
              <a:gd name="connsiteX2-27" fmla="*/ 27208 w 3459016"/>
              <a:gd name="connsiteY2-28" fmla="*/ 4089095 h 4089095"/>
              <a:gd name="connsiteX3-29" fmla="*/ 17682 w 3459016"/>
              <a:gd name="connsiteY3-30" fmla="*/ 1867482 h 4089095"/>
              <a:gd name="connsiteX4-31" fmla="*/ 27208 w 3459016"/>
              <a:gd name="connsiteY4-32" fmla="*/ 199889 h 4089095"/>
              <a:gd name="connsiteX5-33" fmla="*/ 348007 w 3459016"/>
              <a:gd name="connsiteY5-34" fmla="*/ 0 h 4089095"/>
              <a:gd name="connsiteX0-35" fmla="*/ 17682 w 3459016"/>
              <a:gd name="connsiteY0-36" fmla="*/ 1867482 h 4089095"/>
              <a:gd name="connsiteX1-37" fmla="*/ 27208 w 3459016"/>
              <a:gd name="connsiteY1-38" fmla="*/ 199889 h 4089095"/>
              <a:gd name="connsiteX2-39" fmla="*/ 348007 w 3459016"/>
              <a:gd name="connsiteY2-40" fmla="*/ 0 h 4089095"/>
              <a:gd name="connsiteX3-41" fmla="*/ 3459016 w 3459016"/>
              <a:gd name="connsiteY3-42" fmla="*/ 1952240 h 4089095"/>
              <a:gd name="connsiteX4-43" fmla="*/ 27208 w 3459016"/>
              <a:gd name="connsiteY4-44" fmla="*/ 4089095 h 4089095"/>
              <a:gd name="connsiteX5-45" fmla="*/ 109122 w 3459016"/>
              <a:gd name="connsiteY5-46" fmla="*/ 1958922 h 4089095"/>
              <a:gd name="connsiteX0-47" fmla="*/ 17682 w 3459016"/>
              <a:gd name="connsiteY0-48" fmla="*/ 1867482 h 4089095"/>
              <a:gd name="connsiteX1-49" fmla="*/ 27208 w 3459016"/>
              <a:gd name="connsiteY1-50" fmla="*/ 199889 h 4089095"/>
              <a:gd name="connsiteX2-51" fmla="*/ 348007 w 3459016"/>
              <a:gd name="connsiteY2-52" fmla="*/ 0 h 4089095"/>
              <a:gd name="connsiteX3-53" fmla="*/ 3459016 w 3459016"/>
              <a:gd name="connsiteY3-54" fmla="*/ 1952240 h 4089095"/>
              <a:gd name="connsiteX4-55" fmla="*/ 27208 w 3459016"/>
              <a:gd name="connsiteY4-56" fmla="*/ 4089095 h 4089095"/>
              <a:gd name="connsiteX0-57" fmla="*/ 335 w 3479769"/>
              <a:gd name="connsiteY0-58" fmla="*/ 1877007 h 4089095"/>
              <a:gd name="connsiteX1-59" fmla="*/ 47961 w 3479769"/>
              <a:gd name="connsiteY1-60" fmla="*/ 199889 h 4089095"/>
              <a:gd name="connsiteX2-61" fmla="*/ 368760 w 3479769"/>
              <a:gd name="connsiteY2-62" fmla="*/ 0 h 4089095"/>
              <a:gd name="connsiteX3-63" fmla="*/ 3479769 w 3479769"/>
              <a:gd name="connsiteY3-64" fmla="*/ 1952240 h 4089095"/>
              <a:gd name="connsiteX4-65" fmla="*/ 47961 w 3479769"/>
              <a:gd name="connsiteY4-66" fmla="*/ 4089095 h 4089095"/>
              <a:gd name="connsiteX0-67" fmla="*/ 0 w 3431808"/>
              <a:gd name="connsiteY0-68" fmla="*/ 199889 h 4089095"/>
              <a:gd name="connsiteX1-69" fmla="*/ 320799 w 3431808"/>
              <a:gd name="connsiteY1-70" fmla="*/ 0 h 4089095"/>
              <a:gd name="connsiteX2-71" fmla="*/ 3431808 w 3431808"/>
              <a:gd name="connsiteY2-72" fmla="*/ 1952240 h 4089095"/>
              <a:gd name="connsiteX3-73" fmla="*/ 0 w 3431808"/>
              <a:gd name="connsiteY3-74" fmla="*/ 4089095 h 4089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1808" h="4089095">
                <a:moveTo>
                  <a:pt x="0" y="199889"/>
                </a:moveTo>
                <a:lnTo>
                  <a:pt x="320799" y="0"/>
                </a:lnTo>
                <a:lnTo>
                  <a:pt x="3431808" y="1952240"/>
                </a:lnTo>
                <a:lnTo>
                  <a:pt x="0" y="408909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4" name="任意多边形: 形状 53"/>
          <p:cNvSpPr/>
          <p:nvPr userDrawn="1">
            <p:custDataLst>
              <p:tags r:id="rId32"/>
            </p:custDataLst>
          </p:nvPr>
        </p:nvSpPr>
        <p:spPr>
          <a:xfrm>
            <a:off x="1" y="2688334"/>
            <a:ext cx="3437960" cy="4092925"/>
          </a:xfrm>
          <a:custGeom>
            <a:avLst/>
            <a:gdLst>
              <a:gd name="connsiteX0" fmla="*/ 326951 w 3437960"/>
              <a:gd name="connsiteY0" fmla="*/ 0 h 4092925"/>
              <a:gd name="connsiteX1" fmla="*/ 3437960 w 3437960"/>
              <a:gd name="connsiteY1" fmla="*/ 1952240 h 4092925"/>
              <a:gd name="connsiteX2" fmla="*/ 0 w 3437960"/>
              <a:gd name="connsiteY2" fmla="*/ 4092925 h 4092925"/>
              <a:gd name="connsiteX3" fmla="*/ 0 w 3437960"/>
              <a:gd name="connsiteY3" fmla="*/ 203723 h 4092925"/>
              <a:gd name="connsiteX4" fmla="*/ 326951 w 3437960"/>
              <a:gd name="connsiteY4" fmla="*/ 0 h 4092925"/>
              <a:gd name="connsiteX0-1" fmla="*/ 326952 w 3437961"/>
              <a:gd name="connsiteY0-2" fmla="*/ 0 h 4092925"/>
              <a:gd name="connsiteX1-3" fmla="*/ 3437961 w 3437961"/>
              <a:gd name="connsiteY1-4" fmla="*/ 1952240 h 4092925"/>
              <a:gd name="connsiteX2-5" fmla="*/ 1 w 3437961"/>
              <a:gd name="connsiteY2-6" fmla="*/ 4092925 h 4092925"/>
              <a:gd name="connsiteX3-7" fmla="*/ 0 w 3437961"/>
              <a:gd name="connsiteY3-8" fmla="*/ 1721741 h 4092925"/>
              <a:gd name="connsiteX4-9" fmla="*/ 1 w 3437961"/>
              <a:gd name="connsiteY4-10" fmla="*/ 203723 h 4092925"/>
              <a:gd name="connsiteX5" fmla="*/ 326952 w 3437961"/>
              <a:gd name="connsiteY5" fmla="*/ 0 h 4092925"/>
              <a:gd name="connsiteX0-11" fmla="*/ 0 w 3437961"/>
              <a:gd name="connsiteY0-12" fmla="*/ 1721741 h 4092925"/>
              <a:gd name="connsiteX1-13" fmla="*/ 1 w 3437961"/>
              <a:gd name="connsiteY1-14" fmla="*/ 203723 h 4092925"/>
              <a:gd name="connsiteX2-15" fmla="*/ 326952 w 3437961"/>
              <a:gd name="connsiteY2-16" fmla="*/ 0 h 4092925"/>
              <a:gd name="connsiteX3-17" fmla="*/ 3437961 w 3437961"/>
              <a:gd name="connsiteY3-18" fmla="*/ 1952240 h 4092925"/>
              <a:gd name="connsiteX4-19" fmla="*/ 1 w 3437961"/>
              <a:gd name="connsiteY4-20" fmla="*/ 4092925 h 4092925"/>
              <a:gd name="connsiteX5-21" fmla="*/ 91440 w 3437961"/>
              <a:gd name="connsiteY5-22" fmla="*/ 1813181 h 4092925"/>
              <a:gd name="connsiteX0-23" fmla="*/ 0 w 3437961"/>
              <a:gd name="connsiteY0-24" fmla="*/ 1721741 h 4092925"/>
              <a:gd name="connsiteX1-25" fmla="*/ 1 w 3437961"/>
              <a:gd name="connsiteY1-26" fmla="*/ 203723 h 4092925"/>
              <a:gd name="connsiteX2-27" fmla="*/ 326952 w 3437961"/>
              <a:gd name="connsiteY2-28" fmla="*/ 0 h 4092925"/>
              <a:gd name="connsiteX3-29" fmla="*/ 3437961 w 3437961"/>
              <a:gd name="connsiteY3-30" fmla="*/ 1952240 h 4092925"/>
              <a:gd name="connsiteX4-31" fmla="*/ 1 w 3437961"/>
              <a:gd name="connsiteY4-32" fmla="*/ 4092925 h 4092925"/>
              <a:gd name="connsiteX0-33" fmla="*/ 0 w 3437960"/>
              <a:gd name="connsiteY0-34" fmla="*/ 203723 h 4092925"/>
              <a:gd name="connsiteX1-35" fmla="*/ 326951 w 3437960"/>
              <a:gd name="connsiteY1-36" fmla="*/ 0 h 4092925"/>
              <a:gd name="connsiteX2-37" fmla="*/ 3437960 w 3437960"/>
              <a:gd name="connsiteY2-38" fmla="*/ 1952240 h 4092925"/>
              <a:gd name="connsiteX3-39" fmla="*/ 0 w 3437960"/>
              <a:gd name="connsiteY3-40" fmla="*/ 4092925 h 40929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0" h="4092925">
                <a:moveTo>
                  <a:pt x="0" y="203723"/>
                </a:moveTo>
                <a:lnTo>
                  <a:pt x="326951" y="0"/>
                </a:lnTo>
                <a:lnTo>
                  <a:pt x="3437960" y="1952240"/>
                </a:lnTo>
                <a:lnTo>
                  <a:pt x="0" y="409292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7" name="任意多边形: 形状 56"/>
          <p:cNvSpPr/>
          <p:nvPr userDrawn="1">
            <p:custDataLst>
              <p:tags r:id="rId33"/>
            </p:custDataLst>
          </p:nvPr>
        </p:nvSpPr>
        <p:spPr>
          <a:xfrm>
            <a:off x="1" y="2923635"/>
            <a:ext cx="3437960" cy="3934365"/>
          </a:xfrm>
          <a:custGeom>
            <a:avLst/>
            <a:gdLst>
              <a:gd name="connsiteX0" fmla="*/ 326951 w 3437961"/>
              <a:gd name="connsiteY0" fmla="*/ 0 h 3934365"/>
              <a:gd name="connsiteX1" fmla="*/ 3437961 w 3437961"/>
              <a:gd name="connsiteY1" fmla="*/ 1952239 h 3934365"/>
              <a:gd name="connsiteX2" fmla="*/ 254650 w 3437961"/>
              <a:gd name="connsiteY2" fmla="*/ 3934365 h 3934365"/>
              <a:gd name="connsiteX3" fmla="*/ 0 w 3437961"/>
              <a:gd name="connsiteY3" fmla="*/ 3934365 h 3934365"/>
              <a:gd name="connsiteX4" fmla="*/ 1 w 3437961"/>
              <a:gd name="connsiteY4" fmla="*/ 203722 h 3934365"/>
              <a:gd name="connsiteX5" fmla="*/ 326951 w 3437961"/>
              <a:gd name="connsiteY5" fmla="*/ 0 h 3934365"/>
              <a:gd name="connsiteX0-1" fmla="*/ 351168 w 3462178"/>
              <a:gd name="connsiteY0-2" fmla="*/ 0 h 3934365"/>
              <a:gd name="connsiteX1-3" fmla="*/ 3462178 w 3462178"/>
              <a:gd name="connsiteY1-4" fmla="*/ 1952239 h 3934365"/>
              <a:gd name="connsiteX2-5" fmla="*/ 278867 w 3462178"/>
              <a:gd name="connsiteY2-6" fmla="*/ 3934365 h 3934365"/>
              <a:gd name="connsiteX3-7" fmla="*/ 24217 w 3462178"/>
              <a:gd name="connsiteY3-8" fmla="*/ 3934365 h 3934365"/>
              <a:gd name="connsiteX4-9" fmla="*/ 24218 w 3462178"/>
              <a:gd name="connsiteY4-10" fmla="*/ 1762665 h 3934365"/>
              <a:gd name="connsiteX5-11" fmla="*/ 24218 w 3462178"/>
              <a:gd name="connsiteY5-12" fmla="*/ 203722 h 3934365"/>
              <a:gd name="connsiteX6" fmla="*/ 351168 w 3462178"/>
              <a:gd name="connsiteY6" fmla="*/ 0 h 3934365"/>
              <a:gd name="connsiteX0-13" fmla="*/ 24218 w 3462178"/>
              <a:gd name="connsiteY0-14" fmla="*/ 1762665 h 3934365"/>
              <a:gd name="connsiteX1-15" fmla="*/ 24218 w 3462178"/>
              <a:gd name="connsiteY1-16" fmla="*/ 203722 h 3934365"/>
              <a:gd name="connsiteX2-17" fmla="*/ 351168 w 3462178"/>
              <a:gd name="connsiteY2-18" fmla="*/ 0 h 3934365"/>
              <a:gd name="connsiteX3-19" fmla="*/ 3462178 w 3462178"/>
              <a:gd name="connsiteY3-20" fmla="*/ 1952239 h 3934365"/>
              <a:gd name="connsiteX4-21" fmla="*/ 278867 w 3462178"/>
              <a:gd name="connsiteY4-22" fmla="*/ 3934365 h 3934365"/>
              <a:gd name="connsiteX5-23" fmla="*/ 24217 w 3462178"/>
              <a:gd name="connsiteY5-24" fmla="*/ 3934365 h 3934365"/>
              <a:gd name="connsiteX6-25" fmla="*/ 115658 w 3462178"/>
              <a:gd name="connsiteY6-26" fmla="*/ 1854105 h 3934365"/>
              <a:gd name="connsiteX0-27" fmla="*/ 24218 w 3462178"/>
              <a:gd name="connsiteY0-28" fmla="*/ 1762665 h 3934365"/>
              <a:gd name="connsiteX1-29" fmla="*/ 24218 w 3462178"/>
              <a:gd name="connsiteY1-30" fmla="*/ 203722 h 3934365"/>
              <a:gd name="connsiteX2-31" fmla="*/ 351168 w 3462178"/>
              <a:gd name="connsiteY2-32" fmla="*/ 0 h 3934365"/>
              <a:gd name="connsiteX3-33" fmla="*/ 3462178 w 3462178"/>
              <a:gd name="connsiteY3-34" fmla="*/ 1952239 h 3934365"/>
              <a:gd name="connsiteX4-35" fmla="*/ 278867 w 3462178"/>
              <a:gd name="connsiteY4-36" fmla="*/ 3934365 h 3934365"/>
              <a:gd name="connsiteX5-37" fmla="*/ 24217 w 3462178"/>
              <a:gd name="connsiteY5-38" fmla="*/ 3934365 h 3934365"/>
              <a:gd name="connsiteX0-39" fmla="*/ 1 w 3437961"/>
              <a:gd name="connsiteY0-40" fmla="*/ 203722 h 3934365"/>
              <a:gd name="connsiteX1-41" fmla="*/ 326951 w 3437961"/>
              <a:gd name="connsiteY1-42" fmla="*/ 0 h 3934365"/>
              <a:gd name="connsiteX2-43" fmla="*/ 3437961 w 3437961"/>
              <a:gd name="connsiteY2-44" fmla="*/ 1952239 h 3934365"/>
              <a:gd name="connsiteX3-45" fmla="*/ 254650 w 3437961"/>
              <a:gd name="connsiteY3-46" fmla="*/ 3934365 h 3934365"/>
              <a:gd name="connsiteX4-47" fmla="*/ 0 w 3437961"/>
              <a:gd name="connsiteY4-48" fmla="*/ 3934365 h 3934365"/>
              <a:gd name="connsiteX0-49" fmla="*/ 0 w 3437960"/>
              <a:gd name="connsiteY0-50" fmla="*/ 203722 h 3934365"/>
              <a:gd name="connsiteX1-51" fmla="*/ 326950 w 3437960"/>
              <a:gd name="connsiteY1-52" fmla="*/ 0 h 3934365"/>
              <a:gd name="connsiteX2-53" fmla="*/ 3437960 w 3437960"/>
              <a:gd name="connsiteY2-54" fmla="*/ 1952239 h 3934365"/>
              <a:gd name="connsiteX3-55" fmla="*/ 254649 w 3437960"/>
              <a:gd name="connsiteY3-56" fmla="*/ 3934365 h 39343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37960" h="3934365">
                <a:moveTo>
                  <a:pt x="0" y="203722"/>
                </a:moveTo>
                <a:lnTo>
                  <a:pt x="326950" y="0"/>
                </a:lnTo>
                <a:lnTo>
                  <a:pt x="3437960" y="1952239"/>
                </a:lnTo>
                <a:lnTo>
                  <a:pt x="254649" y="393436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620000" y="1645200"/>
            <a:ext cx="4629600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620000" y="3657600"/>
            <a:ext cx="4629600" cy="972000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620000" y="4849200"/>
            <a:ext cx="46296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153" name="任意多边形: 形状 37"/>
          <p:cNvSpPr/>
          <p:nvPr userDrawn="1">
            <p:custDataLst>
              <p:tags r:id="rId7"/>
            </p:custDataLst>
          </p:nvPr>
        </p:nvSpPr>
        <p:spPr>
          <a:xfrm>
            <a:off x="0" y="431609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7" name="任意多边形: 形状 37"/>
          <p:cNvSpPr/>
          <p:nvPr userDrawn="1">
            <p:custDataLst>
              <p:tags r:id="rId8"/>
            </p:custDataLst>
          </p:nvPr>
        </p:nvSpPr>
        <p:spPr>
          <a:xfrm>
            <a:off x="0" y="451167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任意多边形: 形状 37"/>
          <p:cNvSpPr/>
          <p:nvPr userDrawn="1">
            <p:custDataLst>
              <p:tags r:id="rId9"/>
            </p:custDataLst>
          </p:nvPr>
        </p:nvSpPr>
        <p:spPr>
          <a:xfrm>
            <a:off x="0" y="470789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9" name="任意多边形: 形状 37"/>
          <p:cNvSpPr/>
          <p:nvPr userDrawn="1">
            <p:custDataLst>
              <p:tags r:id="rId10"/>
            </p:custDataLst>
          </p:nvPr>
        </p:nvSpPr>
        <p:spPr>
          <a:xfrm>
            <a:off x="0" y="490347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0" name="任意多边形: 形状 37"/>
          <p:cNvSpPr/>
          <p:nvPr userDrawn="1">
            <p:custDataLst>
              <p:tags r:id="rId11"/>
            </p:custDataLst>
          </p:nvPr>
        </p:nvSpPr>
        <p:spPr>
          <a:xfrm>
            <a:off x="0" y="509968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1" name="任意多边形: 形状 37"/>
          <p:cNvSpPr/>
          <p:nvPr userDrawn="1">
            <p:custDataLst>
              <p:tags r:id="rId12"/>
            </p:custDataLst>
          </p:nvPr>
        </p:nvSpPr>
        <p:spPr>
          <a:xfrm>
            <a:off x="0" y="529526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2" name="任意多边形: 形状 37"/>
          <p:cNvSpPr/>
          <p:nvPr userDrawn="1">
            <p:custDataLst>
              <p:tags r:id="rId13"/>
            </p:custDataLst>
          </p:nvPr>
        </p:nvSpPr>
        <p:spPr>
          <a:xfrm>
            <a:off x="0" y="549148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3" name="任意多边形: 形状 37"/>
          <p:cNvSpPr/>
          <p:nvPr userDrawn="1">
            <p:custDataLst>
              <p:tags r:id="rId14"/>
            </p:custDataLst>
          </p:nvPr>
        </p:nvSpPr>
        <p:spPr>
          <a:xfrm>
            <a:off x="0" y="568706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4" name="任意多边形: 形状 37"/>
          <p:cNvSpPr/>
          <p:nvPr userDrawn="1">
            <p:custDataLst>
              <p:tags r:id="rId15"/>
            </p:custDataLst>
          </p:nvPr>
        </p:nvSpPr>
        <p:spPr>
          <a:xfrm>
            <a:off x="0" y="588264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5" name="任意多边形: 形状 37"/>
          <p:cNvSpPr/>
          <p:nvPr userDrawn="1">
            <p:custDataLst>
              <p:tags r:id="rId16"/>
            </p:custDataLst>
          </p:nvPr>
        </p:nvSpPr>
        <p:spPr>
          <a:xfrm>
            <a:off x="0" y="607885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6" name="任意多边形: 形状 37"/>
          <p:cNvSpPr/>
          <p:nvPr userDrawn="1">
            <p:custDataLst>
              <p:tags r:id="rId17"/>
            </p:custDataLst>
          </p:nvPr>
        </p:nvSpPr>
        <p:spPr>
          <a:xfrm>
            <a:off x="0" y="6274435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7" name="任意多边形: 形状 37"/>
          <p:cNvSpPr/>
          <p:nvPr userDrawn="1">
            <p:custDataLst>
              <p:tags r:id="rId18"/>
            </p:custDataLst>
          </p:nvPr>
        </p:nvSpPr>
        <p:spPr>
          <a:xfrm>
            <a:off x="0" y="647065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8" name="任意多边形: 形状 37"/>
          <p:cNvSpPr/>
          <p:nvPr userDrawn="1">
            <p:custDataLst>
              <p:tags r:id="rId19"/>
            </p:custDataLst>
          </p:nvPr>
        </p:nvSpPr>
        <p:spPr>
          <a:xfrm>
            <a:off x="0" y="6666230"/>
            <a:ext cx="235585" cy="142875"/>
          </a:xfrm>
          <a:custGeom>
            <a:avLst/>
            <a:gdLst>
              <a:gd name="connsiteX0" fmla="*/ 0 w 371"/>
              <a:gd name="connsiteY0" fmla="*/ 225 h 225"/>
              <a:gd name="connsiteX1" fmla="*/ 371 w 371"/>
              <a:gd name="connsiteY1" fmla="*/ 0 h 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1" h="225">
                <a:moveTo>
                  <a:pt x="0" y="225"/>
                </a:moveTo>
                <a:lnTo>
                  <a:pt x="371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0" name="日期占位符 189"/>
          <p:cNvSpPr>
            <a:spLocks noGrp="1"/>
          </p:cNvSpPr>
          <p:nvPr userDrawn="1"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2" name="任意多边形: 形状 306"/>
          <p:cNvSpPr/>
          <p:nvPr userDrawn="1">
            <p:custDataLst>
              <p:tags r:id="rId21"/>
            </p:custDataLst>
          </p:nvPr>
        </p:nvSpPr>
        <p:spPr>
          <a:xfrm>
            <a:off x="226695" y="6675755"/>
            <a:ext cx="290830" cy="182245"/>
          </a:xfrm>
          <a:custGeom>
            <a:avLst/>
            <a:gdLst>
              <a:gd name="connsiteX0" fmla="*/ 0 w 458"/>
              <a:gd name="connsiteY0" fmla="*/ 287 h 287"/>
              <a:gd name="connsiteX1" fmla="*/ 458 w 458"/>
              <a:gd name="connsiteY1" fmla="*/ 0 h 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8" h="287">
                <a:moveTo>
                  <a:pt x="0" y="287"/>
                </a:moveTo>
                <a:lnTo>
                  <a:pt x="458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3" name="任意多边形: 形状 307"/>
          <p:cNvSpPr/>
          <p:nvPr userDrawn="1">
            <p:custDataLst>
              <p:tags r:id="rId22"/>
            </p:custDataLst>
          </p:nvPr>
        </p:nvSpPr>
        <p:spPr>
          <a:xfrm>
            <a:off x="51689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7" name="任意多边形: 形状 307"/>
          <p:cNvSpPr/>
          <p:nvPr userDrawn="1">
            <p:custDataLst>
              <p:tags r:id="rId23"/>
            </p:custDataLst>
          </p:nvPr>
        </p:nvSpPr>
        <p:spPr>
          <a:xfrm>
            <a:off x="225425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8" name="任意多边形: 形状 307"/>
          <p:cNvSpPr/>
          <p:nvPr userDrawn="1">
            <p:custDataLst>
              <p:tags r:id="rId24"/>
            </p:custDataLst>
          </p:nvPr>
        </p:nvSpPr>
        <p:spPr>
          <a:xfrm>
            <a:off x="254381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9" name="任意多边形: 形状 307"/>
          <p:cNvSpPr/>
          <p:nvPr userDrawn="1">
            <p:custDataLst>
              <p:tags r:id="rId25"/>
            </p:custDataLst>
          </p:nvPr>
        </p:nvSpPr>
        <p:spPr>
          <a:xfrm>
            <a:off x="283337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1" name="任意多边形: 形状 307"/>
          <p:cNvSpPr/>
          <p:nvPr userDrawn="1">
            <p:custDataLst>
              <p:tags r:id="rId26"/>
            </p:custDataLst>
          </p:nvPr>
        </p:nvSpPr>
        <p:spPr>
          <a:xfrm>
            <a:off x="196469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2" name="任意多边形: 形状 307"/>
          <p:cNvSpPr/>
          <p:nvPr userDrawn="1">
            <p:custDataLst>
              <p:tags r:id="rId27"/>
            </p:custDataLst>
          </p:nvPr>
        </p:nvSpPr>
        <p:spPr>
          <a:xfrm>
            <a:off x="167513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3" name="任意多边形: 形状 307"/>
          <p:cNvSpPr/>
          <p:nvPr userDrawn="1">
            <p:custDataLst>
              <p:tags r:id="rId28"/>
            </p:custDataLst>
          </p:nvPr>
        </p:nvSpPr>
        <p:spPr>
          <a:xfrm>
            <a:off x="138557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4" name="任意多边形: 形状 307"/>
          <p:cNvSpPr/>
          <p:nvPr userDrawn="1">
            <p:custDataLst>
              <p:tags r:id="rId29"/>
            </p:custDataLst>
          </p:nvPr>
        </p:nvSpPr>
        <p:spPr>
          <a:xfrm>
            <a:off x="109601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5" name="任意多边形: 形状 307"/>
          <p:cNvSpPr/>
          <p:nvPr userDrawn="1">
            <p:custDataLst>
              <p:tags r:id="rId30"/>
            </p:custDataLst>
          </p:nvPr>
        </p:nvSpPr>
        <p:spPr>
          <a:xfrm>
            <a:off x="806450" y="6685280"/>
            <a:ext cx="290195" cy="172720"/>
          </a:xfrm>
          <a:custGeom>
            <a:avLst/>
            <a:gdLst>
              <a:gd name="connsiteX0" fmla="*/ 0 w 457"/>
              <a:gd name="connsiteY0" fmla="*/ 272 h 272"/>
              <a:gd name="connsiteX1" fmla="*/ 457 w 457"/>
              <a:gd name="connsiteY1" fmla="*/ 0 h 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7" h="272">
                <a:moveTo>
                  <a:pt x="0" y="272"/>
                </a:moveTo>
                <a:lnTo>
                  <a:pt x="457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 userDrawn="1">
            <p:custDataLst>
              <p:tags r:id="rId31"/>
            </p:custDataLst>
          </p:nvPr>
        </p:nvSpPr>
        <p:spPr>
          <a:xfrm>
            <a:off x="7814669" y="530037"/>
            <a:ext cx="4377332" cy="4740989"/>
          </a:xfrm>
          <a:custGeom>
            <a:avLst/>
            <a:gdLst>
              <a:gd name="connsiteX0" fmla="*/ 3211740 w 4377332"/>
              <a:gd name="connsiteY0" fmla="*/ 0 h 4740989"/>
              <a:gd name="connsiteX1" fmla="*/ 4377332 w 4377332"/>
              <a:gd name="connsiteY1" fmla="*/ 726262 h 4740989"/>
              <a:gd name="connsiteX2" fmla="*/ 4377331 w 4377332"/>
              <a:gd name="connsiteY2" fmla="*/ 4740989 h 4740989"/>
              <a:gd name="connsiteX3" fmla="*/ 0 w 4377332"/>
              <a:gd name="connsiteY3" fmla="*/ 2015453 h 4740989"/>
              <a:gd name="connsiteX4" fmla="*/ 3211740 w 4377332"/>
              <a:gd name="connsiteY4" fmla="*/ 0 h 4740989"/>
              <a:gd name="connsiteX0-1" fmla="*/ 3211740 w 4704771"/>
              <a:gd name="connsiteY0-2" fmla="*/ 0 h 4745229"/>
              <a:gd name="connsiteX1-3" fmla="*/ 4377332 w 4704771"/>
              <a:gd name="connsiteY1-4" fmla="*/ 726262 h 4745229"/>
              <a:gd name="connsiteX2-5" fmla="*/ 4386856 w 4704771"/>
              <a:gd name="connsiteY2-6" fmla="*/ 2594163 h 4745229"/>
              <a:gd name="connsiteX3-7" fmla="*/ 4377331 w 4704771"/>
              <a:gd name="connsiteY3-8" fmla="*/ 4740989 h 4745229"/>
              <a:gd name="connsiteX4-9" fmla="*/ 0 w 4704771"/>
              <a:gd name="connsiteY4-10" fmla="*/ 2015453 h 4745229"/>
              <a:gd name="connsiteX5" fmla="*/ 3211740 w 4704771"/>
              <a:gd name="connsiteY5" fmla="*/ 0 h 4745229"/>
              <a:gd name="connsiteX0-11" fmla="*/ 4386856 w 4704771"/>
              <a:gd name="connsiteY0-12" fmla="*/ 2594163 h 4745229"/>
              <a:gd name="connsiteX1-13" fmla="*/ 4377331 w 4704771"/>
              <a:gd name="connsiteY1-14" fmla="*/ 4740989 h 4745229"/>
              <a:gd name="connsiteX2-15" fmla="*/ 0 w 4704771"/>
              <a:gd name="connsiteY2-16" fmla="*/ 2015453 h 4745229"/>
              <a:gd name="connsiteX3-17" fmla="*/ 3211740 w 4704771"/>
              <a:gd name="connsiteY3-18" fmla="*/ 0 h 4745229"/>
              <a:gd name="connsiteX4-19" fmla="*/ 4377332 w 4704771"/>
              <a:gd name="connsiteY4-20" fmla="*/ 726262 h 4745229"/>
              <a:gd name="connsiteX5-21" fmla="*/ 4478296 w 4704771"/>
              <a:gd name="connsiteY5-22" fmla="*/ 2685603 h 4745229"/>
              <a:gd name="connsiteX0-23" fmla="*/ 4386856 w 4704771"/>
              <a:gd name="connsiteY0-24" fmla="*/ 2594163 h 4745229"/>
              <a:gd name="connsiteX1-25" fmla="*/ 4377331 w 4704771"/>
              <a:gd name="connsiteY1-26" fmla="*/ 4740989 h 4745229"/>
              <a:gd name="connsiteX2-27" fmla="*/ 0 w 4704771"/>
              <a:gd name="connsiteY2-28" fmla="*/ 2015453 h 4745229"/>
              <a:gd name="connsiteX3-29" fmla="*/ 3211740 w 4704771"/>
              <a:gd name="connsiteY3-30" fmla="*/ 0 h 4745229"/>
              <a:gd name="connsiteX4-31" fmla="*/ 4377332 w 4704771"/>
              <a:gd name="connsiteY4-32" fmla="*/ 726262 h 4745229"/>
              <a:gd name="connsiteX0-33" fmla="*/ 4377331 w 4377332"/>
              <a:gd name="connsiteY0-34" fmla="*/ 4740989 h 4740989"/>
              <a:gd name="connsiteX1-35" fmla="*/ 0 w 4377332"/>
              <a:gd name="connsiteY1-36" fmla="*/ 2015453 h 4740989"/>
              <a:gd name="connsiteX2-37" fmla="*/ 3211740 w 4377332"/>
              <a:gd name="connsiteY2-38" fmla="*/ 0 h 4740989"/>
              <a:gd name="connsiteX3-39" fmla="*/ 4377332 w 4377332"/>
              <a:gd name="connsiteY3-40" fmla="*/ 726262 h 47409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77332" h="4740989">
                <a:moveTo>
                  <a:pt x="4377331" y="4740989"/>
                </a:moveTo>
                <a:lnTo>
                  <a:pt x="0" y="2015453"/>
                </a:lnTo>
                <a:lnTo>
                  <a:pt x="3211740" y="0"/>
                </a:lnTo>
                <a:lnTo>
                  <a:pt x="4377332" y="72626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32"/>
            </p:custDataLst>
          </p:nvPr>
        </p:nvSpPr>
        <p:spPr>
          <a:xfrm>
            <a:off x="7810225" y="782766"/>
            <a:ext cx="4381776" cy="4743756"/>
          </a:xfrm>
          <a:custGeom>
            <a:avLst/>
            <a:gdLst>
              <a:gd name="connsiteX0" fmla="*/ 3211739 w 4381776"/>
              <a:gd name="connsiteY0" fmla="*/ 0 h 4743756"/>
              <a:gd name="connsiteX1" fmla="*/ 4381776 w 4381776"/>
              <a:gd name="connsiteY1" fmla="*/ 729032 h 4743756"/>
              <a:gd name="connsiteX2" fmla="*/ 4381776 w 4381776"/>
              <a:gd name="connsiteY2" fmla="*/ 4743756 h 4743756"/>
              <a:gd name="connsiteX3" fmla="*/ 0 w 4381776"/>
              <a:gd name="connsiteY3" fmla="*/ 2015454 h 4743756"/>
              <a:gd name="connsiteX4" fmla="*/ 3211739 w 4381776"/>
              <a:gd name="connsiteY4" fmla="*/ 0 h 4743756"/>
              <a:gd name="connsiteX0-1" fmla="*/ 3211739 w 4391300"/>
              <a:gd name="connsiteY0-2" fmla="*/ 0 h 4743756"/>
              <a:gd name="connsiteX1-3" fmla="*/ 4381776 w 4391300"/>
              <a:gd name="connsiteY1-4" fmla="*/ 729032 h 4743756"/>
              <a:gd name="connsiteX2-5" fmla="*/ 4391300 w 4391300"/>
              <a:gd name="connsiteY2-6" fmla="*/ 2103309 h 4743756"/>
              <a:gd name="connsiteX3-7" fmla="*/ 4381776 w 4391300"/>
              <a:gd name="connsiteY3-8" fmla="*/ 4743756 h 4743756"/>
              <a:gd name="connsiteX4-9" fmla="*/ 0 w 4391300"/>
              <a:gd name="connsiteY4-10" fmla="*/ 2015454 h 4743756"/>
              <a:gd name="connsiteX5" fmla="*/ 3211739 w 4391300"/>
              <a:gd name="connsiteY5" fmla="*/ 0 h 4743756"/>
              <a:gd name="connsiteX0-11" fmla="*/ 4391300 w 4482740"/>
              <a:gd name="connsiteY0-12" fmla="*/ 2103309 h 4743756"/>
              <a:gd name="connsiteX1-13" fmla="*/ 4381776 w 4482740"/>
              <a:gd name="connsiteY1-14" fmla="*/ 4743756 h 4743756"/>
              <a:gd name="connsiteX2-15" fmla="*/ 0 w 4482740"/>
              <a:gd name="connsiteY2-16" fmla="*/ 2015454 h 4743756"/>
              <a:gd name="connsiteX3-17" fmla="*/ 3211739 w 4482740"/>
              <a:gd name="connsiteY3-18" fmla="*/ 0 h 4743756"/>
              <a:gd name="connsiteX4-19" fmla="*/ 4381776 w 4482740"/>
              <a:gd name="connsiteY4-20" fmla="*/ 729032 h 4743756"/>
              <a:gd name="connsiteX5-21" fmla="*/ 4482740 w 4482740"/>
              <a:gd name="connsiteY5-22" fmla="*/ 2194749 h 4743756"/>
              <a:gd name="connsiteX0-23" fmla="*/ 4391300 w 4391300"/>
              <a:gd name="connsiteY0-24" fmla="*/ 2103309 h 4743756"/>
              <a:gd name="connsiteX1-25" fmla="*/ 4381776 w 4391300"/>
              <a:gd name="connsiteY1-26" fmla="*/ 4743756 h 4743756"/>
              <a:gd name="connsiteX2-27" fmla="*/ 0 w 4391300"/>
              <a:gd name="connsiteY2-28" fmla="*/ 2015454 h 4743756"/>
              <a:gd name="connsiteX3-29" fmla="*/ 3211739 w 4391300"/>
              <a:gd name="connsiteY3-30" fmla="*/ 0 h 4743756"/>
              <a:gd name="connsiteX4-31" fmla="*/ 4381776 w 4391300"/>
              <a:gd name="connsiteY4-32" fmla="*/ 729032 h 4743756"/>
              <a:gd name="connsiteX0-33" fmla="*/ 4381776 w 4381776"/>
              <a:gd name="connsiteY0-34" fmla="*/ 4743756 h 4743756"/>
              <a:gd name="connsiteX1-35" fmla="*/ 0 w 4381776"/>
              <a:gd name="connsiteY1-36" fmla="*/ 2015454 h 4743756"/>
              <a:gd name="connsiteX2-37" fmla="*/ 3211739 w 4381776"/>
              <a:gd name="connsiteY2-38" fmla="*/ 0 h 4743756"/>
              <a:gd name="connsiteX3-39" fmla="*/ 4381776 w 4381776"/>
              <a:gd name="connsiteY3-40" fmla="*/ 729032 h 4743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6" h="4743756">
                <a:moveTo>
                  <a:pt x="4381776" y="4743756"/>
                </a:moveTo>
                <a:lnTo>
                  <a:pt x="0" y="2015454"/>
                </a:lnTo>
                <a:lnTo>
                  <a:pt x="3211739" y="0"/>
                </a:lnTo>
                <a:lnTo>
                  <a:pt x="4381776" y="72903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33"/>
            </p:custDataLst>
          </p:nvPr>
        </p:nvSpPr>
        <p:spPr>
          <a:xfrm>
            <a:off x="7815305" y="1009463"/>
            <a:ext cx="4376696" cy="4740594"/>
          </a:xfrm>
          <a:custGeom>
            <a:avLst/>
            <a:gdLst>
              <a:gd name="connsiteX0" fmla="*/ 3211739 w 4376696"/>
              <a:gd name="connsiteY0" fmla="*/ 0 h 4740594"/>
              <a:gd name="connsiteX1" fmla="*/ 4376696 w 4376696"/>
              <a:gd name="connsiteY1" fmla="*/ 725866 h 4740594"/>
              <a:gd name="connsiteX2" fmla="*/ 4376696 w 4376696"/>
              <a:gd name="connsiteY2" fmla="*/ 4740594 h 4740594"/>
              <a:gd name="connsiteX3" fmla="*/ 0 w 4376696"/>
              <a:gd name="connsiteY3" fmla="*/ 2015453 h 4740594"/>
              <a:gd name="connsiteX4" fmla="*/ 3211739 w 4376696"/>
              <a:gd name="connsiteY4" fmla="*/ 0 h 4740594"/>
              <a:gd name="connsiteX0-1" fmla="*/ 3211739 w 4386220"/>
              <a:gd name="connsiteY0-2" fmla="*/ 0 h 4740594"/>
              <a:gd name="connsiteX1-3" fmla="*/ 4376696 w 4386220"/>
              <a:gd name="connsiteY1-4" fmla="*/ 725866 h 4740594"/>
              <a:gd name="connsiteX2-5" fmla="*/ 4386220 w 4386220"/>
              <a:gd name="connsiteY2-6" fmla="*/ 2190937 h 4740594"/>
              <a:gd name="connsiteX3-7" fmla="*/ 4376696 w 4386220"/>
              <a:gd name="connsiteY3-8" fmla="*/ 4740594 h 4740594"/>
              <a:gd name="connsiteX4-9" fmla="*/ 0 w 4386220"/>
              <a:gd name="connsiteY4-10" fmla="*/ 2015453 h 4740594"/>
              <a:gd name="connsiteX5" fmla="*/ 3211739 w 4386220"/>
              <a:gd name="connsiteY5" fmla="*/ 0 h 4740594"/>
              <a:gd name="connsiteX0-11" fmla="*/ 4386220 w 4477660"/>
              <a:gd name="connsiteY0-12" fmla="*/ 2190937 h 4740594"/>
              <a:gd name="connsiteX1-13" fmla="*/ 4376696 w 4477660"/>
              <a:gd name="connsiteY1-14" fmla="*/ 4740594 h 4740594"/>
              <a:gd name="connsiteX2-15" fmla="*/ 0 w 4477660"/>
              <a:gd name="connsiteY2-16" fmla="*/ 2015453 h 4740594"/>
              <a:gd name="connsiteX3-17" fmla="*/ 3211739 w 4477660"/>
              <a:gd name="connsiteY3-18" fmla="*/ 0 h 4740594"/>
              <a:gd name="connsiteX4-19" fmla="*/ 4376696 w 4477660"/>
              <a:gd name="connsiteY4-20" fmla="*/ 725866 h 4740594"/>
              <a:gd name="connsiteX5-21" fmla="*/ 4477660 w 4477660"/>
              <a:gd name="connsiteY5-22" fmla="*/ 2282377 h 4740594"/>
              <a:gd name="connsiteX0-23" fmla="*/ 4386220 w 4386220"/>
              <a:gd name="connsiteY0-24" fmla="*/ 2190937 h 4740594"/>
              <a:gd name="connsiteX1-25" fmla="*/ 4376696 w 4386220"/>
              <a:gd name="connsiteY1-26" fmla="*/ 4740594 h 4740594"/>
              <a:gd name="connsiteX2-27" fmla="*/ 0 w 4386220"/>
              <a:gd name="connsiteY2-28" fmla="*/ 2015453 h 4740594"/>
              <a:gd name="connsiteX3-29" fmla="*/ 3211739 w 4386220"/>
              <a:gd name="connsiteY3-30" fmla="*/ 0 h 4740594"/>
              <a:gd name="connsiteX4-31" fmla="*/ 4376696 w 4386220"/>
              <a:gd name="connsiteY4-32" fmla="*/ 725866 h 4740594"/>
              <a:gd name="connsiteX0-33" fmla="*/ 4376696 w 4376696"/>
              <a:gd name="connsiteY0-34" fmla="*/ 4740594 h 4740594"/>
              <a:gd name="connsiteX1-35" fmla="*/ 0 w 4376696"/>
              <a:gd name="connsiteY1-36" fmla="*/ 2015453 h 4740594"/>
              <a:gd name="connsiteX2-37" fmla="*/ 3211739 w 4376696"/>
              <a:gd name="connsiteY2-38" fmla="*/ 0 h 4740594"/>
              <a:gd name="connsiteX3-39" fmla="*/ 4376696 w 4376696"/>
              <a:gd name="connsiteY3-40" fmla="*/ 725866 h 47405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76696" h="4740594">
                <a:moveTo>
                  <a:pt x="4376696" y="4740594"/>
                </a:moveTo>
                <a:lnTo>
                  <a:pt x="0" y="2015453"/>
                </a:lnTo>
                <a:lnTo>
                  <a:pt x="3211739" y="0"/>
                </a:lnTo>
                <a:lnTo>
                  <a:pt x="4376696" y="72586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34"/>
            </p:custDataLst>
          </p:nvPr>
        </p:nvSpPr>
        <p:spPr>
          <a:xfrm>
            <a:off x="7823560" y="1255841"/>
            <a:ext cx="4368441" cy="4735455"/>
          </a:xfrm>
          <a:custGeom>
            <a:avLst/>
            <a:gdLst>
              <a:gd name="connsiteX0" fmla="*/ 3211739 w 4368441"/>
              <a:gd name="connsiteY0" fmla="*/ 0 h 4735455"/>
              <a:gd name="connsiteX1" fmla="*/ 4368441 w 4368441"/>
              <a:gd name="connsiteY1" fmla="*/ 720724 h 4735455"/>
              <a:gd name="connsiteX2" fmla="*/ 4368440 w 4368441"/>
              <a:gd name="connsiteY2" fmla="*/ 4735455 h 4735455"/>
              <a:gd name="connsiteX3" fmla="*/ 0 w 4368441"/>
              <a:gd name="connsiteY3" fmla="*/ 2015455 h 4735455"/>
              <a:gd name="connsiteX4" fmla="*/ 3211739 w 4368441"/>
              <a:gd name="connsiteY4" fmla="*/ 0 h 4735455"/>
              <a:gd name="connsiteX0-1" fmla="*/ 3211739 w 4692028"/>
              <a:gd name="connsiteY0-2" fmla="*/ 0 h 4738800"/>
              <a:gd name="connsiteX1-3" fmla="*/ 4368441 w 4692028"/>
              <a:gd name="connsiteY1-4" fmla="*/ 720724 h 4738800"/>
              <a:gd name="connsiteX2-5" fmla="*/ 4368440 w 4692028"/>
              <a:gd name="connsiteY2-6" fmla="*/ 2535109 h 4738800"/>
              <a:gd name="connsiteX3-7" fmla="*/ 4368440 w 4692028"/>
              <a:gd name="connsiteY3-8" fmla="*/ 4735455 h 4738800"/>
              <a:gd name="connsiteX4-9" fmla="*/ 0 w 4692028"/>
              <a:gd name="connsiteY4-10" fmla="*/ 2015455 h 4738800"/>
              <a:gd name="connsiteX5" fmla="*/ 3211739 w 4692028"/>
              <a:gd name="connsiteY5" fmla="*/ 0 h 4738800"/>
              <a:gd name="connsiteX0-11" fmla="*/ 4368440 w 4692028"/>
              <a:gd name="connsiteY0-12" fmla="*/ 2535109 h 4738800"/>
              <a:gd name="connsiteX1-13" fmla="*/ 4368440 w 4692028"/>
              <a:gd name="connsiteY1-14" fmla="*/ 4735455 h 4738800"/>
              <a:gd name="connsiteX2-15" fmla="*/ 0 w 4692028"/>
              <a:gd name="connsiteY2-16" fmla="*/ 2015455 h 4738800"/>
              <a:gd name="connsiteX3-17" fmla="*/ 3211739 w 4692028"/>
              <a:gd name="connsiteY3-18" fmla="*/ 0 h 4738800"/>
              <a:gd name="connsiteX4-19" fmla="*/ 4368441 w 4692028"/>
              <a:gd name="connsiteY4-20" fmla="*/ 720724 h 4738800"/>
              <a:gd name="connsiteX5-21" fmla="*/ 4459880 w 4692028"/>
              <a:gd name="connsiteY5-22" fmla="*/ 2626549 h 4738800"/>
              <a:gd name="connsiteX0-23" fmla="*/ 4368440 w 4692028"/>
              <a:gd name="connsiteY0-24" fmla="*/ 2535109 h 4738800"/>
              <a:gd name="connsiteX1-25" fmla="*/ 4368440 w 4692028"/>
              <a:gd name="connsiteY1-26" fmla="*/ 4735455 h 4738800"/>
              <a:gd name="connsiteX2-27" fmla="*/ 0 w 4692028"/>
              <a:gd name="connsiteY2-28" fmla="*/ 2015455 h 4738800"/>
              <a:gd name="connsiteX3-29" fmla="*/ 3211739 w 4692028"/>
              <a:gd name="connsiteY3-30" fmla="*/ 0 h 4738800"/>
              <a:gd name="connsiteX4-31" fmla="*/ 4368441 w 4692028"/>
              <a:gd name="connsiteY4-32" fmla="*/ 720724 h 4738800"/>
              <a:gd name="connsiteX0-33" fmla="*/ 4368440 w 4368441"/>
              <a:gd name="connsiteY0-34" fmla="*/ 4735455 h 4735455"/>
              <a:gd name="connsiteX1-35" fmla="*/ 0 w 4368441"/>
              <a:gd name="connsiteY1-36" fmla="*/ 2015455 h 4735455"/>
              <a:gd name="connsiteX2-37" fmla="*/ 3211739 w 4368441"/>
              <a:gd name="connsiteY2-38" fmla="*/ 0 h 4735455"/>
              <a:gd name="connsiteX3-39" fmla="*/ 4368441 w 4368441"/>
              <a:gd name="connsiteY3-40" fmla="*/ 720724 h 4735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68441" h="4735455">
                <a:moveTo>
                  <a:pt x="4368440" y="4735455"/>
                </a:moveTo>
                <a:lnTo>
                  <a:pt x="0" y="2015455"/>
                </a:lnTo>
                <a:lnTo>
                  <a:pt x="3211739" y="0"/>
                </a:lnTo>
                <a:lnTo>
                  <a:pt x="4368441" y="720724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35"/>
            </p:custDataLst>
          </p:nvPr>
        </p:nvSpPr>
        <p:spPr>
          <a:xfrm>
            <a:off x="7810224" y="1502220"/>
            <a:ext cx="4381776" cy="4743758"/>
          </a:xfrm>
          <a:custGeom>
            <a:avLst/>
            <a:gdLst>
              <a:gd name="connsiteX0" fmla="*/ 3211739 w 4381776"/>
              <a:gd name="connsiteY0" fmla="*/ 0 h 4743758"/>
              <a:gd name="connsiteX1" fmla="*/ 4381776 w 4381776"/>
              <a:gd name="connsiteY1" fmla="*/ 729033 h 4743758"/>
              <a:gd name="connsiteX2" fmla="*/ 4381776 w 4381776"/>
              <a:gd name="connsiteY2" fmla="*/ 4743758 h 4743758"/>
              <a:gd name="connsiteX3" fmla="*/ 0 w 4381776"/>
              <a:gd name="connsiteY3" fmla="*/ 2015455 h 4743758"/>
              <a:gd name="connsiteX4" fmla="*/ 3211739 w 4381776"/>
              <a:gd name="connsiteY4" fmla="*/ 0 h 4743758"/>
              <a:gd name="connsiteX0-1" fmla="*/ 3211739 w 4381776"/>
              <a:gd name="connsiteY0-2" fmla="*/ 0 h 4743758"/>
              <a:gd name="connsiteX1-3" fmla="*/ 4381776 w 4381776"/>
              <a:gd name="connsiteY1-4" fmla="*/ 729033 h 4743758"/>
              <a:gd name="connsiteX2-5" fmla="*/ 4381776 w 4381776"/>
              <a:gd name="connsiteY2-6" fmla="*/ 2498280 h 4743758"/>
              <a:gd name="connsiteX3-7" fmla="*/ 4381776 w 4381776"/>
              <a:gd name="connsiteY3-8" fmla="*/ 4743758 h 4743758"/>
              <a:gd name="connsiteX4-9" fmla="*/ 0 w 4381776"/>
              <a:gd name="connsiteY4-10" fmla="*/ 2015455 h 4743758"/>
              <a:gd name="connsiteX5" fmla="*/ 3211739 w 4381776"/>
              <a:gd name="connsiteY5" fmla="*/ 0 h 4743758"/>
              <a:gd name="connsiteX0-11" fmla="*/ 4381776 w 4473216"/>
              <a:gd name="connsiteY0-12" fmla="*/ 2498280 h 4743758"/>
              <a:gd name="connsiteX1-13" fmla="*/ 4381776 w 4473216"/>
              <a:gd name="connsiteY1-14" fmla="*/ 4743758 h 4743758"/>
              <a:gd name="connsiteX2-15" fmla="*/ 0 w 4473216"/>
              <a:gd name="connsiteY2-16" fmla="*/ 2015455 h 4743758"/>
              <a:gd name="connsiteX3-17" fmla="*/ 3211739 w 4473216"/>
              <a:gd name="connsiteY3-18" fmla="*/ 0 h 4743758"/>
              <a:gd name="connsiteX4-19" fmla="*/ 4381776 w 4473216"/>
              <a:gd name="connsiteY4-20" fmla="*/ 729033 h 4743758"/>
              <a:gd name="connsiteX5-21" fmla="*/ 4473216 w 4473216"/>
              <a:gd name="connsiteY5-22" fmla="*/ 2589720 h 4743758"/>
              <a:gd name="connsiteX0-23" fmla="*/ 4381776 w 4381776"/>
              <a:gd name="connsiteY0-24" fmla="*/ 2498280 h 4743758"/>
              <a:gd name="connsiteX1-25" fmla="*/ 4381776 w 4381776"/>
              <a:gd name="connsiteY1-26" fmla="*/ 4743758 h 4743758"/>
              <a:gd name="connsiteX2-27" fmla="*/ 0 w 4381776"/>
              <a:gd name="connsiteY2-28" fmla="*/ 2015455 h 4743758"/>
              <a:gd name="connsiteX3-29" fmla="*/ 3211739 w 4381776"/>
              <a:gd name="connsiteY3-30" fmla="*/ 0 h 4743758"/>
              <a:gd name="connsiteX4-31" fmla="*/ 4381776 w 4381776"/>
              <a:gd name="connsiteY4-32" fmla="*/ 729033 h 4743758"/>
              <a:gd name="connsiteX0-33" fmla="*/ 4381776 w 4381776"/>
              <a:gd name="connsiteY0-34" fmla="*/ 4743758 h 4743758"/>
              <a:gd name="connsiteX1-35" fmla="*/ 0 w 4381776"/>
              <a:gd name="connsiteY1-36" fmla="*/ 2015455 h 4743758"/>
              <a:gd name="connsiteX2-37" fmla="*/ 3211739 w 4381776"/>
              <a:gd name="connsiteY2-38" fmla="*/ 0 h 4743758"/>
              <a:gd name="connsiteX3-39" fmla="*/ 4381776 w 4381776"/>
              <a:gd name="connsiteY3-40" fmla="*/ 729033 h 47437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6" h="4743758">
                <a:moveTo>
                  <a:pt x="4381776" y="4743758"/>
                </a:moveTo>
                <a:lnTo>
                  <a:pt x="0" y="2015455"/>
                </a:lnTo>
                <a:lnTo>
                  <a:pt x="3211739" y="0"/>
                </a:lnTo>
                <a:lnTo>
                  <a:pt x="4381776" y="729033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36"/>
            </p:custDataLst>
          </p:nvPr>
        </p:nvSpPr>
        <p:spPr>
          <a:xfrm>
            <a:off x="7810859" y="1747332"/>
            <a:ext cx="4381141" cy="4743362"/>
          </a:xfrm>
          <a:custGeom>
            <a:avLst/>
            <a:gdLst>
              <a:gd name="connsiteX0" fmla="*/ 3211739 w 4381141"/>
              <a:gd name="connsiteY0" fmla="*/ 0 h 4743362"/>
              <a:gd name="connsiteX1" fmla="*/ 4381141 w 4381141"/>
              <a:gd name="connsiteY1" fmla="*/ 728636 h 4743362"/>
              <a:gd name="connsiteX2" fmla="*/ 4381141 w 4381141"/>
              <a:gd name="connsiteY2" fmla="*/ 4743362 h 4743362"/>
              <a:gd name="connsiteX3" fmla="*/ 0 w 4381141"/>
              <a:gd name="connsiteY3" fmla="*/ 2015454 h 4743362"/>
              <a:gd name="connsiteX4" fmla="*/ 3211739 w 4381141"/>
              <a:gd name="connsiteY4" fmla="*/ 0 h 4743362"/>
              <a:gd name="connsiteX0-1" fmla="*/ 3211739 w 4390666"/>
              <a:gd name="connsiteY0-2" fmla="*/ 0 h 4743362"/>
              <a:gd name="connsiteX1-3" fmla="*/ 4381141 w 4390666"/>
              <a:gd name="connsiteY1-4" fmla="*/ 728636 h 4743362"/>
              <a:gd name="connsiteX2-5" fmla="*/ 4390666 w 4390666"/>
              <a:gd name="connsiteY2-6" fmla="*/ 2338893 h 4743362"/>
              <a:gd name="connsiteX3-7" fmla="*/ 4381141 w 4390666"/>
              <a:gd name="connsiteY3-8" fmla="*/ 4743362 h 4743362"/>
              <a:gd name="connsiteX4-9" fmla="*/ 0 w 4390666"/>
              <a:gd name="connsiteY4-10" fmla="*/ 2015454 h 4743362"/>
              <a:gd name="connsiteX5" fmla="*/ 3211739 w 4390666"/>
              <a:gd name="connsiteY5" fmla="*/ 0 h 4743362"/>
              <a:gd name="connsiteX0-11" fmla="*/ 4390666 w 4482106"/>
              <a:gd name="connsiteY0-12" fmla="*/ 2338893 h 4743362"/>
              <a:gd name="connsiteX1-13" fmla="*/ 4381141 w 4482106"/>
              <a:gd name="connsiteY1-14" fmla="*/ 4743362 h 4743362"/>
              <a:gd name="connsiteX2-15" fmla="*/ 0 w 4482106"/>
              <a:gd name="connsiteY2-16" fmla="*/ 2015454 h 4743362"/>
              <a:gd name="connsiteX3-17" fmla="*/ 3211739 w 4482106"/>
              <a:gd name="connsiteY3-18" fmla="*/ 0 h 4743362"/>
              <a:gd name="connsiteX4-19" fmla="*/ 4381141 w 4482106"/>
              <a:gd name="connsiteY4-20" fmla="*/ 728636 h 4743362"/>
              <a:gd name="connsiteX5-21" fmla="*/ 4482106 w 4482106"/>
              <a:gd name="connsiteY5-22" fmla="*/ 2430333 h 4743362"/>
              <a:gd name="connsiteX0-23" fmla="*/ 4390666 w 4390666"/>
              <a:gd name="connsiteY0-24" fmla="*/ 2338893 h 4743362"/>
              <a:gd name="connsiteX1-25" fmla="*/ 4381141 w 4390666"/>
              <a:gd name="connsiteY1-26" fmla="*/ 4743362 h 4743362"/>
              <a:gd name="connsiteX2-27" fmla="*/ 0 w 4390666"/>
              <a:gd name="connsiteY2-28" fmla="*/ 2015454 h 4743362"/>
              <a:gd name="connsiteX3-29" fmla="*/ 3211739 w 4390666"/>
              <a:gd name="connsiteY3-30" fmla="*/ 0 h 4743362"/>
              <a:gd name="connsiteX4-31" fmla="*/ 4381141 w 4390666"/>
              <a:gd name="connsiteY4-32" fmla="*/ 728636 h 4743362"/>
              <a:gd name="connsiteX0-33" fmla="*/ 4381141 w 4381141"/>
              <a:gd name="connsiteY0-34" fmla="*/ 4743362 h 4743362"/>
              <a:gd name="connsiteX1-35" fmla="*/ 0 w 4381141"/>
              <a:gd name="connsiteY1-36" fmla="*/ 2015454 h 4743362"/>
              <a:gd name="connsiteX2-37" fmla="*/ 3211739 w 4381141"/>
              <a:gd name="connsiteY2-38" fmla="*/ 0 h 4743362"/>
              <a:gd name="connsiteX3-39" fmla="*/ 4381141 w 4381141"/>
              <a:gd name="connsiteY3-40" fmla="*/ 728636 h 47433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141" h="4743362">
                <a:moveTo>
                  <a:pt x="4381141" y="4743362"/>
                </a:moveTo>
                <a:lnTo>
                  <a:pt x="0" y="2015454"/>
                </a:lnTo>
                <a:lnTo>
                  <a:pt x="3211739" y="0"/>
                </a:lnTo>
                <a:lnTo>
                  <a:pt x="4381141" y="728636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5" name="任意多边形: 形状 34"/>
          <p:cNvSpPr/>
          <p:nvPr userDrawn="1">
            <p:custDataLst>
              <p:tags r:id="rId37"/>
            </p:custDataLst>
          </p:nvPr>
        </p:nvSpPr>
        <p:spPr>
          <a:xfrm>
            <a:off x="7810225" y="1985455"/>
            <a:ext cx="4381776" cy="4743757"/>
          </a:xfrm>
          <a:custGeom>
            <a:avLst/>
            <a:gdLst>
              <a:gd name="connsiteX0" fmla="*/ 3211738 w 4381776"/>
              <a:gd name="connsiteY0" fmla="*/ 0 h 4743757"/>
              <a:gd name="connsiteX1" fmla="*/ 4381776 w 4381776"/>
              <a:gd name="connsiteY1" fmla="*/ 729033 h 4743757"/>
              <a:gd name="connsiteX2" fmla="*/ 4381776 w 4381776"/>
              <a:gd name="connsiteY2" fmla="*/ 4743757 h 4743757"/>
              <a:gd name="connsiteX3" fmla="*/ 0 w 4381776"/>
              <a:gd name="connsiteY3" fmla="*/ 2015455 h 4743757"/>
              <a:gd name="connsiteX4" fmla="*/ 3211738 w 4381776"/>
              <a:gd name="connsiteY4" fmla="*/ 0 h 4743757"/>
              <a:gd name="connsiteX0-1" fmla="*/ 3211738 w 4381776"/>
              <a:gd name="connsiteY0-2" fmla="*/ 0 h 4743757"/>
              <a:gd name="connsiteX1-3" fmla="*/ 4381776 w 4381776"/>
              <a:gd name="connsiteY1-4" fmla="*/ 729033 h 4743757"/>
              <a:gd name="connsiteX2-5" fmla="*/ 4381775 w 4381776"/>
              <a:gd name="connsiteY2-6" fmla="*/ 2653220 h 4743757"/>
              <a:gd name="connsiteX3-7" fmla="*/ 4381776 w 4381776"/>
              <a:gd name="connsiteY3-8" fmla="*/ 4743757 h 4743757"/>
              <a:gd name="connsiteX4-9" fmla="*/ 0 w 4381776"/>
              <a:gd name="connsiteY4-10" fmla="*/ 2015455 h 4743757"/>
              <a:gd name="connsiteX5" fmla="*/ 3211738 w 4381776"/>
              <a:gd name="connsiteY5" fmla="*/ 0 h 4743757"/>
              <a:gd name="connsiteX0-11" fmla="*/ 4381775 w 4473215"/>
              <a:gd name="connsiteY0-12" fmla="*/ 2653220 h 4743757"/>
              <a:gd name="connsiteX1-13" fmla="*/ 4381776 w 4473215"/>
              <a:gd name="connsiteY1-14" fmla="*/ 4743757 h 4743757"/>
              <a:gd name="connsiteX2-15" fmla="*/ 0 w 4473215"/>
              <a:gd name="connsiteY2-16" fmla="*/ 2015455 h 4743757"/>
              <a:gd name="connsiteX3-17" fmla="*/ 3211738 w 4473215"/>
              <a:gd name="connsiteY3-18" fmla="*/ 0 h 4743757"/>
              <a:gd name="connsiteX4-19" fmla="*/ 4381776 w 4473215"/>
              <a:gd name="connsiteY4-20" fmla="*/ 729033 h 4743757"/>
              <a:gd name="connsiteX5-21" fmla="*/ 4473215 w 4473215"/>
              <a:gd name="connsiteY5-22" fmla="*/ 2744660 h 4743757"/>
              <a:gd name="connsiteX0-23" fmla="*/ 4381775 w 4381776"/>
              <a:gd name="connsiteY0-24" fmla="*/ 2653220 h 4743757"/>
              <a:gd name="connsiteX1-25" fmla="*/ 4381776 w 4381776"/>
              <a:gd name="connsiteY1-26" fmla="*/ 4743757 h 4743757"/>
              <a:gd name="connsiteX2-27" fmla="*/ 0 w 4381776"/>
              <a:gd name="connsiteY2-28" fmla="*/ 2015455 h 4743757"/>
              <a:gd name="connsiteX3-29" fmla="*/ 3211738 w 4381776"/>
              <a:gd name="connsiteY3-30" fmla="*/ 0 h 4743757"/>
              <a:gd name="connsiteX4-31" fmla="*/ 4381776 w 4381776"/>
              <a:gd name="connsiteY4-32" fmla="*/ 729033 h 4743757"/>
              <a:gd name="connsiteX0-33" fmla="*/ 4381776 w 4381776"/>
              <a:gd name="connsiteY0-34" fmla="*/ 4743757 h 4743757"/>
              <a:gd name="connsiteX1-35" fmla="*/ 0 w 4381776"/>
              <a:gd name="connsiteY1-36" fmla="*/ 2015455 h 4743757"/>
              <a:gd name="connsiteX2-37" fmla="*/ 3211738 w 4381776"/>
              <a:gd name="connsiteY2-38" fmla="*/ 0 h 4743757"/>
              <a:gd name="connsiteX3-39" fmla="*/ 4381776 w 4381776"/>
              <a:gd name="connsiteY3-40" fmla="*/ 729033 h 47437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6" h="4743757">
                <a:moveTo>
                  <a:pt x="4381776" y="4743757"/>
                </a:moveTo>
                <a:lnTo>
                  <a:pt x="0" y="2015455"/>
                </a:lnTo>
                <a:lnTo>
                  <a:pt x="3211738" y="0"/>
                </a:lnTo>
                <a:lnTo>
                  <a:pt x="4381776" y="729033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0" name="任意多边形: 形状 39"/>
          <p:cNvSpPr/>
          <p:nvPr userDrawn="1">
            <p:custDataLst>
              <p:tags r:id="rId38"/>
            </p:custDataLst>
          </p:nvPr>
        </p:nvSpPr>
        <p:spPr>
          <a:xfrm>
            <a:off x="7810223" y="2223581"/>
            <a:ext cx="4381776" cy="4634419"/>
          </a:xfrm>
          <a:custGeom>
            <a:avLst/>
            <a:gdLst>
              <a:gd name="connsiteX0" fmla="*/ 3211739 w 4381776"/>
              <a:gd name="connsiteY0" fmla="*/ 0 h 4634419"/>
              <a:gd name="connsiteX1" fmla="*/ 4381776 w 4381776"/>
              <a:gd name="connsiteY1" fmla="*/ 729032 h 4634419"/>
              <a:gd name="connsiteX2" fmla="*/ 4381776 w 4381776"/>
              <a:gd name="connsiteY2" fmla="*/ 4634419 h 4634419"/>
              <a:gd name="connsiteX3" fmla="*/ 4206176 w 4381776"/>
              <a:gd name="connsiteY3" fmla="*/ 4634419 h 4634419"/>
              <a:gd name="connsiteX4" fmla="*/ 0 w 4381776"/>
              <a:gd name="connsiteY4" fmla="*/ 2015454 h 4634419"/>
              <a:gd name="connsiteX5" fmla="*/ 3211739 w 4381776"/>
              <a:gd name="connsiteY5" fmla="*/ 0 h 4634419"/>
              <a:gd name="connsiteX0-1" fmla="*/ 4381776 w 4473216"/>
              <a:gd name="connsiteY0-2" fmla="*/ 4634419 h 4725859"/>
              <a:gd name="connsiteX1-3" fmla="*/ 4206176 w 4473216"/>
              <a:gd name="connsiteY1-4" fmla="*/ 4634419 h 4725859"/>
              <a:gd name="connsiteX2-5" fmla="*/ 0 w 4473216"/>
              <a:gd name="connsiteY2-6" fmla="*/ 2015454 h 4725859"/>
              <a:gd name="connsiteX3-7" fmla="*/ 3211739 w 4473216"/>
              <a:gd name="connsiteY3-8" fmla="*/ 0 h 4725859"/>
              <a:gd name="connsiteX4-9" fmla="*/ 4381776 w 4473216"/>
              <a:gd name="connsiteY4-10" fmla="*/ 729032 h 4725859"/>
              <a:gd name="connsiteX5-11" fmla="*/ 4473216 w 4473216"/>
              <a:gd name="connsiteY5-12" fmla="*/ 4725859 h 4725859"/>
              <a:gd name="connsiteX0-13" fmla="*/ 4381776 w 4381776"/>
              <a:gd name="connsiteY0-14" fmla="*/ 4634419 h 4634419"/>
              <a:gd name="connsiteX1-15" fmla="*/ 4206176 w 4381776"/>
              <a:gd name="connsiteY1-16" fmla="*/ 4634419 h 4634419"/>
              <a:gd name="connsiteX2-17" fmla="*/ 0 w 4381776"/>
              <a:gd name="connsiteY2-18" fmla="*/ 2015454 h 4634419"/>
              <a:gd name="connsiteX3-19" fmla="*/ 3211739 w 4381776"/>
              <a:gd name="connsiteY3-20" fmla="*/ 0 h 4634419"/>
              <a:gd name="connsiteX4-21" fmla="*/ 4381776 w 4381776"/>
              <a:gd name="connsiteY4-22" fmla="*/ 729032 h 4634419"/>
              <a:gd name="connsiteX0-23" fmla="*/ 4206176 w 4381776"/>
              <a:gd name="connsiteY0-24" fmla="*/ 4634419 h 4634419"/>
              <a:gd name="connsiteX1-25" fmla="*/ 0 w 4381776"/>
              <a:gd name="connsiteY1-26" fmla="*/ 2015454 h 4634419"/>
              <a:gd name="connsiteX2-27" fmla="*/ 3211739 w 4381776"/>
              <a:gd name="connsiteY2-28" fmla="*/ 0 h 4634419"/>
              <a:gd name="connsiteX3-29" fmla="*/ 4381776 w 4381776"/>
              <a:gd name="connsiteY3-30" fmla="*/ 729032 h 46344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6" h="4634419">
                <a:moveTo>
                  <a:pt x="4206176" y="4634419"/>
                </a:moveTo>
                <a:lnTo>
                  <a:pt x="0" y="2015454"/>
                </a:lnTo>
                <a:lnTo>
                  <a:pt x="3211739" y="0"/>
                </a:lnTo>
                <a:lnTo>
                  <a:pt x="4381776" y="72903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dirty="0"/>
          </a:p>
        </p:txBody>
      </p:sp>
      <p:sp>
        <p:nvSpPr>
          <p:cNvPr id="44" name="任意多边形: 形状 43"/>
          <p:cNvSpPr/>
          <p:nvPr userDrawn="1">
            <p:custDataLst>
              <p:tags r:id="rId39"/>
            </p:custDataLst>
          </p:nvPr>
        </p:nvSpPr>
        <p:spPr>
          <a:xfrm>
            <a:off x="7815940" y="2462975"/>
            <a:ext cx="4376060" cy="4395025"/>
          </a:xfrm>
          <a:custGeom>
            <a:avLst/>
            <a:gdLst>
              <a:gd name="connsiteX0" fmla="*/ 3211738 w 4376060"/>
              <a:gd name="connsiteY0" fmla="*/ 0 h 4395025"/>
              <a:gd name="connsiteX1" fmla="*/ 4376060 w 4376060"/>
              <a:gd name="connsiteY1" fmla="*/ 725472 h 4395025"/>
              <a:gd name="connsiteX2" fmla="*/ 4376060 w 4376060"/>
              <a:gd name="connsiteY2" fmla="*/ 4395025 h 4395025"/>
              <a:gd name="connsiteX3" fmla="*/ 3917406 w 4376060"/>
              <a:gd name="connsiteY3" fmla="*/ 4395025 h 4395025"/>
              <a:gd name="connsiteX4" fmla="*/ 3917199 w 4376060"/>
              <a:gd name="connsiteY4" fmla="*/ 4395025 h 4395025"/>
              <a:gd name="connsiteX5" fmla="*/ 3821696 w 4376060"/>
              <a:gd name="connsiteY5" fmla="*/ 4395025 h 4395025"/>
              <a:gd name="connsiteX6" fmla="*/ 0 w 4376060"/>
              <a:gd name="connsiteY6" fmla="*/ 2015455 h 4395025"/>
              <a:gd name="connsiteX7" fmla="*/ 3211738 w 4376060"/>
              <a:gd name="connsiteY7" fmla="*/ 0 h 4395025"/>
              <a:gd name="connsiteX0-1" fmla="*/ 4376060 w 4467500"/>
              <a:gd name="connsiteY0-2" fmla="*/ 4395025 h 4486465"/>
              <a:gd name="connsiteX1-3" fmla="*/ 3917406 w 4467500"/>
              <a:gd name="connsiteY1-4" fmla="*/ 4395025 h 4486465"/>
              <a:gd name="connsiteX2-5" fmla="*/ 3917199 w 4467500"/>
              <a:gd name="connsiteY2-6" fmla="*/ 4395025 h 4486465"/>
              <a:gd name="connsiteX3-7" fmla="*/ 3821696 w 4467500"/>
              <a:gd name="connsiteY3-8" fmla="*/ 4395025 h 4486465"/>
              <a:gd name="connsiteX4-9" fmla="*/ 0 w 4467500"/>
              <a:gd name="connsiteY4-10" fmla="*/ 2015455 h 4486465"/>
              <a:gd name="connsiteX5-11" fmla="*/ 3211738 w 4467500"/>
              <a:gd name="connsiteY5-12" fmla="*/ 0 h 4486465"/>
              <a:gd name="connsiteX6-13" fmla="*/ 4376060 w 4467500"/>
              <a:gd name="connsiteY6-14" fmla="*/ 725472 h 4486465"/>
              <a:gd name="connsiteX7-15" fmla="*/ 4467500 w 4467500"/>
              <a:gd name="connsiteY7-16" fmla="*/ 4486465 h 4486465"/>
              <a:gd name="connsiteX0-17" fmla="*/ 4376060 w 4376060"/>
              <a:gd name="connsiteY0-18" fmla="*/ 4395025 h 4395025"/>
              <a:gd name="connsiteX1-19" fmla="*/ 3917406 w 4376060"/>
              <a:gd name="connsiteY1-20" fmla="*/ 4395025 h 4395025"/>
              <a:gd name="connsiteX2-21" fmla="*/ 3917199 w 4376060"/>
              <a:gd name="connsiteY2-22" fmla="*/ 4395025 h 4395025"/>
              <a:gd name="connsiteX3-23" fmla="*/ 3821696 w 4376060"/>
              <a:gd name="connsiteY3-24" fmla="*/ 4395025 h 4395025"/>
              <a:gd name="connsiteX4-25" fmla="*/ 0 w 4376060"/>
              <a:gd name="connsiteY4-26" fmla="*/ 2015455 h 4395025"/>
              <a:gd name="connsiteX5-27" fmla="*/ 3211738 w 4376060"/>
              <a:gd name="connsiteY5-28" fmla="*/ 0 h 4395025"/>
              <a:gd name="connsiteX6-29" fmla="*/ 4376060 w 4376060"/>
              <a:gd name="connsiteY6-30" fmla="*/ 725472 h 4395025"/>
              <a:gd name="connsiteX0-31" fmla="*/ 3917406 w 4376060"/>
              <a:gd name="connsiteY0-32" fmla="*/ 4395025 h 4395025"/>
              <a:gd name="connsiteX1-33" fmla="*/ 3917199 w 4376060"/>
              <a:gd name="connsiteY1-34" fmla="*/ 4395025 h 4395025"/>
              <a:gd name="connsiteX2-35" fmla="*/ 3821696 w 4376060"/>
              <a:gd name="connsiteY2-36" fmla="*/ 4395025 h 4395025"/>
              <a:gd name="connsiteX3-37" fmla="*/ 0 w 4376060"/>
              <a:gd name="connsiteY3-38" fmla="*/ 2015455 h 4395025"/>
              <a:gd name="connsiteX4-39" fmla="*/ 3211738 w 4376060"/>
              <a:gd name="connsiteY4-40" fmla="*/ 0 h 4395025"/>
              <a:gd name="connsiteX5-41" fmla="*/ 4376060 w 4376060"/>
              <a:gd name="connsiteY5-42" fmla="*/ 725472 h 4395025"/>
              <a:gd name="connsiteX0-43" fmla="*/ 3917406 w 4376060"/>
              <a:gd name="connsiteY0-44" fmla="*/ 4395025 h 4395025"/>
              <a:gd name="connsiteX1-45" fmla="*/ 3821696 w 4376060"/>
              <a:gd name="connsiteY1-46" fmla="*/ 4395025 h 4395025"/>
              <a:gd name="connsiteX2-47" fmla="*/ 0 w 4376060"/>
              <a:gd name="connsiteY2-48" fmla="*/ 2015455 h 4395025"/>
              <a:gd name="connsiteX3-49" fmla="*/ 3211738 w 4376060"/>
              <a:gd name="connsiteY3-50" fmla="*/ 0 h 4395025"/>
              <a:gd name="connsiteX4-51" fmla="*/ 4376060 w 4376060"/>
              <a:gd name="connsiteY4-52" fmla="*/ 725472 h 4395025"/>
              <a:gd name="connsiteX0-53" fmla="*/ 3821696 w 4376060"/>
              <a:gd name="connsiteY0-54" fmla="*/ 4395025 h 4395025"/>
              <a:gd name="connsiteX1-55" fmla="*/ 0 w 4376060"/>
              <a:gd name="connsiteY1-56" fmla="*/ 2015455 h 4395025"/>
              <a:gd name="connsiteX2-57" fmla="*/ 3211738 w 4376060"/>
              <a:gd name="connsiteY2-58" fmla="*/ 0 h 4395025"/>
              <a:gd name="connsiteX3-59" fmla="*/ 4376060 w 4376060"/>
              <a:gd name="connsiteY3-60" fmla="*/ 725472 h 4395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76060" h="4395025">
                <a:moveTo>
                  <a:pt x="3821696" y="4395025"/>
                </a:moveTo>
                <a:lnTo>
                  <a:pt x="0" y="2015455"/>
                </a:lnTo>
                <a:lnTo>
                  <a:pt x="3211738" y="0"/>
                </a:lnTo>
                <a:lnTo>
                  <a:pt x="4376060" y="72547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7" name="任意多边形: 形状 46"/>
          <p:cNvSpPr/>
          <p:nvPr userDrawn="1">
            <p:custDataLst>
              <p:tags r:id="rId40"/>
            </p:custDataLst>
          </p:nvPr>
        </p:nvSpPr>
        <p:spPr>
          <a:xfrm>
            <a:off x="7816574" y="2701102"/>
            <a:ext cx="4375426" cy="4156898"/>
          </a:xfrm>
          <a:custGeom>
            <a:avLst/>
            <a:gdLst>
              <a:gd name="connsiteX0" fmla="*/ 3211739 w 4375426"/>
              <a:gd name="connsiteY0" fmla="*/ 0 h 4156899"/>
              <a:gd name="connsiteX1" fmla="*/ 4375426 w 4375426"/>
              <a:gd name="connsiteY1" fmla="*/ 725075 h 4156899"/>
              <a:gd name="connsiteX2" fmla="*/ 4375426 w 4375426"/>
              <a:gd name="connsiteY2" fmla="*/ 4156899 h 4156899"/>
              <a:gd name="connsiteX3" fmla="*/ 3916771 w 4375426"/>
              <a:gd name="connsiteY3" fmla="*/ 4156898 h 4156899"/>
              <a:gd name="connsiteX4" fmla="*/ 3916565 w 4375426"/>
              <a:gd name="connsiteY4" fmla="*/ 4156898 h 4156899"/>
              <a:gd name="connsiteX5" fmla="*/ 3439257 w 4375426"/>
              <a:gd name="connsiteY5" fmla="*/ 4156898 h 4156899"/>
              <a:gd name="connsiteX6" fmla="*/ 0 w 4375426"/>
              <a:gd name="connsiteY6" fmla="*/ 2015453 h 4156899"/>
              <a:gd name="connsiteX7" fmla="*/ 3211739 w 4375426"/>
              <a:gd name="connsiteY7" fmla="*/ 0 h 4156899"/>
              <a:gd name="connsiteX0-1" fmla="*/ 3211739 w 4375426"/>
              <a:gd name="connsiteY0-2" fmla="*/ 0 h 4156898"/>
              <a:gd name="connsiteX1-3" fmla="*/ 4375426 w 4375426"/>
              <a:gd name="connsiteY1-4" fmla="*/ 725075 h 4156898"/>
              <a:gd name="connsiteX2-5" fmla="*/ 3916771 w 4375426"/>
              <a:gd name="connsiteY2-6" fmla="*/ 4156898 h 4156898"/>
              <a:gd name="connsiteX3-7" fmla="*/ 3916565 w 4375426"/>
              <a:gd name="connsiteY3-8" fmla="*/ 4156898 h 4156898"/>
              <a:gd name="connsiteX4-9" fmla="*/ 3439257 w 4375426"/>
              <a:gd name="connsiteY4-10" fmla="*/ 4156898 h 4156898"/>
              <a:gd name="connsiteX5-11" fmla="*/ 0 w 4375426"/>
              <a:gd name="connsiteY5-12" fmla="*/ 2015453 h 4156898"/>
              <a:gd name="connsiteX6-13" fmla="*/ 3211739 w 4375426"/>
              <a:gd name="connsiteY6-14" fmla="*/ 0 h 4156898"/>
              <a:gd name="connsiteX0-15" fmla="*/ 3916565 w 4375426"/>
              <a:gd name="connsiteY0-16" fmla="*/ 4156898 h 4248338"/>
              <a:gd name="connsiteX1-17" fmla="*/ 3439257 w 4375426"/>
              <a:gd name="connsiteY1-18" fmla="*/ 4156898 h 4248338"/>
              <a:gd name="connsiteX2-19" fmla="*/ 0 w 4375426"/>
              <a:gd name="connsiteY2-20" fmla="*/ 2015453 h 4248338"/>
              <a:gd name="connsiteX3-21" fmla="*/ 3211739 w 4375426"/>
              <a:gd name="connsiteY3-22" fmla="*/ 0 h 4248338"/>
              <a:gd name="connsiteX4-23" fmla="*/ 4375426 w 4375426"/>
              <a:gd name="connsiteY4-24" fmla="*/ 725075 h 4248338"/>
              <a:gd name="connsiteX5-25" fmla="*/ 3916771 w 4375426"/>
              <a:gd name="connsiteY5-26" fmla="*/ 4156898 h 4248338"/>
              <a:gd name="connsiteX6-27" fmla="*/ 4008005 w 4375426"/>
              <a:gd name="connsiteY6-28" fmla="*/ 4248338 h 4248338"/>
              <a:gd name="connsiteX0-29" fmla="*/ 3916565 w 4375426"/>
              <a:gd name="connsiteY0-30" fmla="*/ 4156898 h 4156898"/>
              <a:gd name="connsiteX1-31" fmla="*/ 3439257 w 4375426"/>
              <a:gd name="connsiteY1-32" fmla="*/ 4156898 h 4156898"/>
              <a:gd name="connsiteX2-33" fmla="*/ 0 w 4375426"/>
              <a:gd name="connsiteY2-34" fmla="*/ 2015453 h 4156898"/>
              <a:gd name="connsiteX3-35" fmla="*/ 3211739 w 4375426"/>
              <a:gd name="connsiteY3-36" fmla="*/ 0 h 4156898"/>
              <a:gd name="connsiteX4-37" fmla="*/ 4375426 w 4375426"/>
              <a:gd name="connsiteY4-38" fmla="*/ 725075 h 4156898"/>
              <a:gd name="connsiteX5-39" fmla="*/ 3916771 w 4375426"/>
              <a:gd name="connsiteY5-40" fmla="*/ 4156898 h 4156898"/>
              <a:gd name="connsiteX0-41" fmla="*/ 3916565 w 4375426"/>
              <a:gd name="connsiteY0-42" fmla="*/ 4156898 h 4156898"/>
              <a:gd name="connsiteX1-43" fmla="*/ 3439257 w 4375426"/>
              <a:gd name="connsiteY1-44" fmla="*/ 4156898 h 4156898"/>
              <a:gd name="connsiteX2-45" fmla="*/ 0 w 4375426"/>
              <a:gd name="connsiteY2-46" fmla="*/ 2015453 h 4156898"/>
              <a:gd name="connsiteX3-47" fmla="*/ 3211739 w 4375426"/>
              <a:gd name="connsiteY3-48" fmla="*/ 0 h 4156898"/>
              <a:gd name="connsiteX4-49" fmla="*/ 4375426 w 4375426"/>
              <a:gd name="connsiteY4-50" fmla="*/ 725075 h 4156898"/>
              <a:gd name="connsiteX0-51" fmla="*/ 3439257 w 4375426"/>
              <a:gd name="connsiteY0-52" fmla="*/ 4156898 h 4156898"/>
              <a:gd name="connsiteX1-53" fmla="*/ 0 w 4375426"/>
              <a:gd name="connsiteY1-54" fmla="*/ 2015453 h 4156898"/>
              <a:gd name="connsiteX2-55" fmla="*/ 3211739 w 4375426"/>
              <a:gd name="connsiteY2-56" fmla="*/ 0 h 4156898"/>
              <a:gd name="connsiteX3-57" fmla="*/ 4375426 w 4375426"/>
              <a:gd name="connsiteY3-58" fmla="*/ 725075 h 41568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75426" h="4156898">
                <a:moveTo>
                  <a:pt x="3439257" y="4156898"/>
                </a:moveTo>
                <a:lnTo>
                  <a:pt x="0" y="2015453"/>
                </a:lnTo>
                <a:lnTo>
                  <a:pt x="3211739" y="0"/>
                </a:lnTo>
                <a:lnTo>
                  <a:pt x="4375426" y="725075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0" name="任意多边形: 形状 49"/>
          <p:cNvSpPr/>
          <p:nvPr userDrawn="1">
            <p:custDataLst>
              <p:tags r:id="rId41"/>
            </p:custDataLst>
          </p:nvPr>
        </p:nvSpPr>
        <p:spPr>
          <a:xfrm>
            <a:off x="7810224" y="2939861"/>
            <a:ext cx="4381776" cy="3918139"/>
          </a:xfrm>
          <a:custGeom>
            <a:avLst/>
            <a:gdLst>
              <a:gd name="connsiteX0" fmla="*/ 3211739 w 4381776"/>
              <a:gd name="connsiteY0" fmla="*/ 0 h 3918140"/>
              <a:gd name="connsiteX1" fmla="*/ 4381776 w 4381776"/>
              <a:gd name="connsiteY1" fmla="*/ 729032 h 3918140"/>
              <a:gd name="connsiteX2" fmla="*/ 4381776 w 4381776"/>
              <a:gd name="connsiteY2" fmla="*/ 3918139 h 3918140"/>
              <a:gd name="connsiteX3" fmla="*/ 3923121 w 4381776"/>
              <a:gd name="connsiteY3" fmla="*/ 3918139 h 3918140"/>
              <a:gd name="connsiteX4" fmla="*/ 3922915 w 4381776"/>
              <a:gd name="connsiteY4" fmla="*/ 3918140 h 3918140"/>
              <a:gd name="connsiteX5" fmla="*/ 3055798 w 4381776"/>
              <a:gd name="connsiteY5" fmla="*/ 3918139 h 3918140"/>
              <a:gd name="connsiteX6" fmla="*/ 0 w 4381776"/>
              <a:gd name="connsiteY6" fmla="*/ 2015453 h 3918140"/>
              <a:gd name="connsiteX7" fmla="*/ 3211739 w 4381776"/>
              <a:gd name="connsiteY7" fmla="*/ 0 h 3918140"/>
              <a:gd name="connsiteX0-1" fmla="*/ 4381776 w 4473216"/>
              <a:gd name="connsiteY0-2" fmla="*/ 3918139 h 4009579"/>
              <a:gd name="connsiteX1-3" fmla="*/ 3923121 w 4473216"/>
              <a:gd name="connsiteY1-4" fmla="*/ 3918139 h 4009579"/>
              <a:gd name="connsiteX2-5" fmla="*/ 3922915 w 4473216"/>
              <a:gd name="connsiteY2-6" fmla="*/ 3918140 h 4009579"/>
              <a:gd name="connsiteX3-7" fmla="*/ 3055798 w 4473216"/>
              <a:gd name="connsiteY3-8" fmla="*/ 3918139 h 4009579"/>
              <a:gd name="connsiteX4-9" fmla="*/ 0 w 4473216"/>
              <a:gd name="connsiteY4-10" fmla="*/ 2015453 h 4009579"/>
              <a:gd name="connsiteX5-11" fmla="*/ 3211739 w 4473216"/>
              <a:gd name="connsiteY5-12" fmla="*/ 0 h 4009579"/>
              <a:gd name="connsiteX6-13" fmla="*/ 4381776 w 4473216"/>
              <a:gd name="connsiteY6-14" fmla="*/ 729032 h 4009579"/>
              <a:gd name="connsiteX7-15" fmla="*/ 4473216 w 4473216"/>
              <a:gd name="connsiteY7-16" fmla="*/ 4009579 h 4009579"/>
              <a:gd name="connsiteX0-17" fmla="*/ 4381776 w 4381776"/>
              <a:gd name="connsiteY0-18" fmla="*/ 3918139 h 3918140"/>
              <a:gd name="connsiteX1-19" fmla="*/ 3923121 w 4381776"/>
              <a:gd name="connsiteY1-20" fmla="*/ 3918139 h 3918140"/>
              <a:gd name="connsiteX2-21" fmla="*/ 3922915 w 4381776"/>
              <a:gd name="connsiteY2-22" fmla="*/ 3918140 h 3918140"/>
              <a:gd name="connsiteX3-23" fmla="*/ 3055798 w 4381776"/>
              <a:gd name="connsiteY3-24" fmla="*/ 3918139 h 3918140"/>
              <a:gd name="connsiteX4-25" fmla="*/ 0 w 4381776"/>
              <a:gd name="connsiteY4-26" fmla="*/ 2015453 h 3918140"/>
              <a:gd name="connsiteX5-27" fmla="*/ 3211739 w 4381776"/>
              <a:gd name="connsiteY5-28" fmla="*/ 0 h 3918140"/>
              <a:gd name="connsiteX6-29" fmla="*/ 4381776 w 4381776"/>
              <a:gd name="connsiteY6-30" fmla="*/ 729032 h 3918140"/>
              <a:gd name="connsiteX0-31" fmla="*/ 3923121 w 4381776"/>
              <a:gd name="connsiteY0-32" fmla="*/ 3918139 h 3918140"/>
              <a:gd name="connsiteX1-33" fmla="*/ 3922915 w 4381776"/>
              <a:gd name="connsiteY1-34" fmla="*/ 3918140 h 3918140"/>
              <a:gd name="connsiteX2-35" fmla="*/ 3055798 w 4381776"/>
              <a:gd name="connsiteY2-36" fmla="*/ 3918139 h 3918140"/>
              <a:gd name="connsiteX3-37" fmla="*/ 0 w 4381776"/>
              <a:gd name="connsiteY3-38" fmla="*/ 2015453 h 3918140"/>
              <a:gd name="connsiteX4-39" fmla="*/ 3211739 w 4381776"/>
              <a:gd name="connsiteY4-40" fmla="*/ 0 h 3918140"/>
              <a:gd name="connsiteX5-41" fmla="*/ 4381776 w 4381776"/>
              <a:gd name="connsiteY5-42" fmla="*/ 729032 h 3918140"/>
              <a:gd name="connsiteX0-43" fmla="*/ 3923121 w 4381776"/>
              <a:gd name="connsiteY0-44" fmla="*/ 3918139 h 3918139"/>
              <a:gd name="connsiteX1-45" fmla="*/ 3055798 w 4381776"/>
              <a:gd name="connsiteY1-46" fmla="*/ 3918139 h 3918139"/>
              <a:gd name="connsiteX2-47" fmla="*/ 0 w 4381776"/>
              <a:gd name="connsiteY2-48" fmla="*/ 2015453 h 3918139"/>
              <a:gd name="connsiteX3-49" fmla="*/ 3211739 w 4381776"/>
              <a:gd name="connsiteY3-50" fmla="*/ 0 h 3918139"/>
              <a:gd name="connsiteX4-51" fmla="*/ 4381776 w 4381776"/>
              <a:gd name="connsiteY4-52" fmla="*/ 729032 h 3918139"/>
              <a:gd name="connsiteX0-53" fmla="*/ 3055798 w 4381776"/>
              <a:gd name="connsiteY0-54" fmla="*/ 3918139 h 3918139"/>
              <a:gd name="connsiteX1-55" fmla="*/ 0 w 4381776"/>
              <a:gd name="connsiteY1-56" fmla="*/ 2015453 h 3918139"/>
              <a:gd name="connsiteX2-57" fmla="*/ 3211739 w 4381776"/>
              <a:gd name="connsiteY2-58" fmla="*/ 0 h 3918139"/>
              <a:gd name="connsiteX3-59" fmla="*/ 4381776 w 4381776"/>
              <a:gd name="connsiteY3-60" fmla="*/ 729032 h 39181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6" h="3918139">
                <a:moveTo>
                  <a:pt x="3055798" y="3918139"/>
                </a:moveTo>
                <a:lnTo>
                  <a:pt x="0" y="2015453"/>
                </a:lnTo>
                <a:lnTo>
                  <a:pt x="3211739" y="0"/>
                </a:lnTo>
                <a:lnTo>
                  <a:pt x="4381776" y="72903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53" name="任意多边形: 形状 52"/>
          <p:cNvSpPr/>
          <p:nvPr userDrawn="1">
            <p:custDataLst>
              <p:tags r:id="rId42"/>
            </p:custDataLst>
          </p:nvPr>
        </p:nvSpPr>
        <p:spPr>
          <a:xfrm>
            <a:off x="7810226" y="3179256"/>
            <a:ext cx="4381775" cy="3678744"/>
          </a:xfrm>
          <a:custGeom>
            <a:avLst/>
            <a:gdLst>
              <a:gd name="connsiteX0" fmla="*/ 3211738 w 4381775"/>
              <a:gd name="connsiteY0" fmla="*/ 0 h 3678744"/>
              <a:gd name="connsiteX1" fmla="*/ 4381775 w 4381775"/>
              <a:gd name="connsiteY1" fmla="*/ 729032 h 3678744"/>
              <a:gd name="connsiteX2" fmla="*/ 4381775 w 4381775"/>
              <a:gd name="connsiteY2" fmla="*/ 3678744 h 3678744"/>
              <a:gd name="connsiteX3" fmla="*/ 3923120 w 4381775"/>
              <a:gd name="connsiteY3" fmla="*/ 3678743 h 3678744"/>
              <a:gd name="connsiteX4" fmla="*/ 3922914 w 4381775"/>
              <a:gd name="connsiteY4" fmla="*/ 3678743 h 3678744"/>
              <a:gd name="connsiteX5" fmla="*/ 2671318 w 4381775"/>
              <a:gd name="connsiteY5" fmla="*/ 3678744 h 3678744"/>
              <a:gd name="connsiteX6" fmla="*/ 0 w 4381775"/>
              <a:gd name="connsiteY6" fmla="*/ 2015452 h 3678744"/>
              <a:gd name="connsiteX7" fmla="*/ 3211738 w 4381775"/>
              <a:gd name="connsiteY7" fmla="*/ 0 h 3678744"/>
              <a:gd name="connsiteX0-1" fmla="*/ 4381775 w 4473215"/>
              <a:gd name="connsiteY0-2" fmla="*/ 3678744 h 3770184"/>
              <a:gd name="connsiteX1-3" fmla="*/ 3923120 w 4473215"/>
              <a:gd name="connsiteY1-4" fmla="*/ 3678743 h 3770184"/>
              <a:gd name="connsiteX2-5" fmla="*/ 3922914 w 4473215"/>
              <a:gd name="connsiteY2-6" fmla="*/ 3678743 h 3770184"/>
              <a:gd name="connsiteX3-7" fmla="*/ 2671318 w 4473215"/>
              <a:gd name="connsiteY3-8" fmla="*/ 3678744 h 3770184"/>
              <a:gd name="connsiteX4-9" fmla="*/ 0 w 4473215"/>
              <a:gd name="connsiteY4-10" fmla="*/ 2015452 h 3770184"/>
              <a:gd name="connsiteX5-11" fmla="*/ 3211738 w 4473215"/>
              <a:gd name="connsiteY5-12" fmla="*/ 0 h 3770184"/>
              <a:gd name="connsiteX6-13" fmla="*/ 4381775 w 4473215"/>
              <a:gd name="connsiteY6-14" fmla="*/ 729032 h 3770184"/>
              <a:gd name="connsiteX7-15" fmla="*/ 4473215 w 4473215"/>
              <a:gd name="connsiteY7-16" fmla="*/ 3770184 h 3770184"/>
              <a:gd name="connsiteX0-17" fmla="*/ 4381775 w 4381775"/>
              <a:gd name="connsiteY0-18" fmla="*/ 3678744 h 3678744"/>
              <a:gd name="connsiteX1-19" fmla="*/ 3923120 w 4381775"/>
              <a:gd name="connsiteY1-20" fmla="*/ 3678743 h 3678744"/>
              <a:gd name="connsiteX2-21" fmla="*/ 3922914 w 4381775"/>
              <a:gd name="connsiteY2-22" fmla="*/ 3678743 h 3678744"/>
              <a:gd name="connsiteX3-23" fmla="*/ 2671318 w 4381775"/>
              <a:gd name="connsiteY3-24" fmla="*/ 3678744 h 3678744"/>
              <a:gd name="connsiteX4-25" fmla="*/ 0 w 4381775"/>
              <a:gd name="connsiteY4-26" fmla="*/ 2015452 h 3678744"/>
              <a:gd name="connsiteX5-27" fmla="*/ 3211738 w 4381775"/>
              <a:gd name="connsiteY5-28" fmla="*/ 0 h 3678744"/>
              <a:gd name="connsiteX6-29" fmla="*/ 4381775 w 4381775"/>
              <a:gd name="connsiteY6-30" fmla="*/ 729032 h 3678744"/>
              <a:gd name="connsiteX0-31" fmla="*/ 3923120 w 4381775"/>
              <a:gd name="connsiteY0-32" fmla="*/ 3678743 h 3678744"/>
              <a:gd name="connsiteX1-33" fmla="*/ 3922914 w 4381775"/>
              <a:gd name="connsiteY1-34" fmla="*/ 3678743 h 3678744"/>
              <a:gd name="connsiteX2-35" fmla="*/ 2671318 w 4381775"/>
              <a:gd name="connsiteY2-36" fmla="*/ 3678744 h 3678744"/>
              <a:gd name="connsiteX3-37" fmla="*/ 0 w 4381775"/>
              <a:gd name="connsiteY3-38" fmla="*/ 2015452 h 3678744"/>
              <a:gd name="connsiteX4-39" fmla="*/ 3211738 w 4381775"/>
              <a:gd name="connsiteY4-40" fmla="*/ 0 h 3678744"/>
              <a:gd name="connsiteX5-41" fmla="*/ 4381775 w 4381775"/>
              <a:gd name="connsiteY5-42" fmla="*/ 729032 h 3678744"/>
              <a:gd name="connsiteX0-43" fmla="*/ 3923120 w 4381775"/>
              <a:gd name="connsiteY0-44" fmla="*/ 3678743 h 3678744"/>
              <a:gd name="connsiteX1-45" fmla="*/ 2671318 w 4381775"/>
              <a:gd name="connsiteY1-46" fmla="*/ 3678744 h 3678744"/>
              <a:gd name="connsiteX2-47" fmla="*/ 0 w 4381775"/>
              <a:gd name="connsiteY2-48" fmla="*/ 2015452 h 3678744"/>
              <a:gd name="connsiteX3-49" fmla="*/ 3211738 w 4381775"/>
              <a:gd name="connsiteY3-50" fmla="*/ 0 h 3678744"/>
              <a:gd name="connsiteX4-51" fmla="*/ 4381775 w 4381775"/>
              <a:gd name="connsiteY4-52" fmla="*/ 729032 h 3678744"/>
              <a:gd name="connsiteX0-53" fmla="*/ 2671318 w 4381775"/>
              <a:gd name="connsiteY0-54" fmla="*/ 3678744 h 3678744"/>
              <a:gd name="connsiteX1-55" fmla="*/ 0 w 4381775"/>
              <a:gd name="connsiteY1-56" fmla="*/ 2015452 h 3678744"/>
              <a:gd name="connsiteX2-57" fmla="*/ 3211738 w 4381775"/>
              <a:gd name="connsiteY2-58" fmla="*/ 0 h 3678744"/>
              <a:gd name="connsiteX3-59" fmla="*/ 4381775 w 4381775"/>
              <a:gd name="connsiteY3-60" fmla="*/ 729032 h 36787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381775" h="3678744">
                <a:moveTo>
                  <a:pt x="2671318" y="3678744"/>
                </a:moveTo>
                <a:lnTo>
                  <a:pt x="0" y="2015452"/>
                </a:lnTo>
                <a:lnTo>
                  <a:pt x="3211738" y="0"/>
                </a:lnTo>
                <a:lnTo>
                  <a:pt x="4381775" y="729032"/>
                </a:lnTo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1" Type="http://schemas.openxmlformats.org/officeDocument/2006/relationships/theme" Target="../theme/theme2.xml"/><Relationship Id="rId30" Type="http://schemas.openxmlformats.org/officeDocument/2006/relationships/tags" Target="../tags/tag174.xml"/><Relationship Id="rId3" Type="http://schemas.openxmlformats.org/officeDocument/2006/relationships/slideLayout" Target="../slideLayouts/slideLayout14.xml"/><Relationship Id="rId29" Type="http://schemas.openxmlformats.org/officeDocument/2006/relationships/tags" Target="../tags/tag173.xml"/><Relationship Id="rId28" Type="http://schemas.openxmlformats.org/officeDocument/2006/relationships/tags" Target="../tags/tag172.xml"/><Relationship Id="rId27" Type="http://schemas.openxmlformats.org/officeDocument/2006/relationships/tags" Target="../tags/tag171.xml"/><Relationship Id="rId26" Type="http://schemas.openxmlformats.org/officeDocument/2006/relationships/tags" Target="../tags/tag170.xml"/><Relationship Id="rId25" Type="http://schemas.openxmlformats.org/officeDocument/2006/relationships/tags" Target="../tags/tag169.xml"/><Relationship Id="rId24" Type="http://schemas.openxmlformats.org/officeDocument/2006/relationships/tags" Target="../tags/tag168.xml"/><Relationship Id="rId23" Type="http://schemas.openxmlformats.org/officeDocument/2006/relationships/tags" Target="../tags/tag167.xml"/><Relationship Id="rId22" Type="http://schemas.openxmlformats.org/officeDocument/2006/relationships/tags" Target="../tags/tag166.xml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37" name="任意多边形: 形状 36"/>
          <p:cNvSpPr/>
          <p:nvPr userDrawn="1">
            <p:custDataLst>
              <p:tags r:id="rId17"/>
            </p:custDataLst>
          </p:nvPr>
        </p:nvSpPr>
        <p:spPr>
          <a:xfrm>
            <a:off x="0" y="577790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18"/>
            </p:custDataLst>
          </p:nvPr>
        </p:nvSpPr>
        <p:spPr>
          <a:xfrm>
            <a:off x="0" y="774171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19"/>
            </p:custDataLst>
          </p:nvPr>
        </p:nvSpPr>
        <p:spPr>
          <a:xfrm>
            <a:off x="0" y="970552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20"/>
            </p:custDataLst>
          </p:nvPr>
        </p:nvSpPr>
        <p:spPr>
          <a:xfrm>
            <a:off x="0" y="1166933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21"/>
            </p:custDataLst>
          </p:nvPr>
        </p:nvSpPr>
        <p:spPr>
          <a:xfrm>
            <a:off x="0" y="1363314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22"/>
            </p:custDataLst>
          </p:nvPr>
        </p:nvSpPr>
        <p:spPr>
          <a:xfrm>
            <a:off x="0" y="1559695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任意多边形: 形状 42"/>
          <p:cNvSpPr/>
          <p:nvPr userDrawn="1">
            <p:custDataLst>
              <p:tags r:id="rId23"/>
            </p:custDataLst>
          </p:nvPr>
        </p:nvSpPr>
        <p:spPr>
          <a:xfrm>
            <a:off x="0" y="1756076"/>
            <a:ext cx="309563" cy="190500"/>
          </a:xfrm>
          <a:custGeom>
            <a:avLst/>
            <a:gdLst>
              <a:gd name="connsiteX0" fmla="*/ 0 w 309563"/>
              <a:gd name="connsiteY0" fmla="*/ 190500 h 190500"/>
              <a:gd name="connsiteX1" fmla="*/ 309563 w 309563"/>
              <a:gd name="connsiteY1" fmla="*/ 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9563" h="190500">
                <a:moveTo>
                  <a:pt x="0" y="190500"/>
                </a:moveTo>
                <a:lnTo>
                  <a:pt x="309563" y="0"/>
                </a:lnTo>
              </a:path>
            </a:pathLst>
          </a:custGeom>
          <a:ln w="95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24"/>
            </p:custDataLst>
          </p:nvPr>
        </p:nvSpPr>
        <p:spPr>
          <a:xfrm>
            <a:off x="10138769" y="5559156"/>
            <a:ext cx="2053230" cy="1288458"/>
          </a:xfrm>
          <a:custGeom>
            <a:avLst/>
            <a:gdLst>
              <a:gd name="connsiteX0" fmla="*/ 2053230 w 2053231"/>
              <a:gd name="connsiteY0" fmla="*/ 0 h 1295448"/>
              <a:gd name="connsiteX1" fmla="*/ 2053231 w 2053231"/>
              <a:gd name="connsiteY1" fmla="*/ 1295448 h 1295448"/>
              <a:gd name="connsiteX2" fmla="*/ 11225 w 2053231"/>
              <a:gd name="connsiteY2" fmla="*/ 1295448 h 1295448"/>
              <a:gd name="connsiteX3" fmla="*/ 0 w 2053231"/>
              <a:gd name="connsiteY3" fmla="*/ 1288458 h 1295448"/>
              <a:gd name="connsiteX4" fmla="*/ 2053230 w 2053231"/>
              <a:gd name="connsiteY4" fmla="*/ 0 h 1295448"/>
              <a:gd name="connsiteX0-1" fmla="*/ 2053231 w 2144671"/>
              <a:gd name="connsiteY0-2" fmla="*/ 1295448 h 1386888"/>
              <a:gd name="connsiteX1-3" fmla="*/ 11225 w 2144671"/>
              <a:gd name="connsiteY1-4" fmla="*/ 1295448 h 1386888"/>
              <a:gd name="connsiteX2-5" fmla="*/ 0 w 2144671"/>
              <a:gd name="connsiteY2-6" fmla="*/ 1288458 h 1386888"/>
              <a:gd name="connsiteX3-7" fmla="*/ 2053230 w 2144671"/>
              <a:gd name="connsiteY3-8" fmla="*/ 0 h 1386888"/>
              <a:gd name="connsiteX4-9" fmla="*/ 2144671 w 2144671"/>
              <a:gd name="connsiteY4-10" fmla="*/ 1386888 h 1386888"/>
              <a:gd name="connsiteX0-11" fmla="*/ 2053231 w 2053231"/>
              <a:gd name="connsiteY0-12" fmla="*/ 1295448 h 1295448"/>
              <a:gd name="connsiteX1-13" fmla="*/ 11225 w 2053231"/>
              <a:gd name="connsiteY1-14" fmla="*/ 1295448 h 1295448"/>
              <a:gd name="connsiteX2-15" fmla="*/ 0 w 2053231"/>
              <a:gd name="connsiteY2-16" fmla="*/ 1288458 h 1295448"/>
              <a:gd name="connsiteX3-17" fmla="*/ 2053230 w 2053231"/>
              <a:gd name="connsiteY3-18" fmla="*/ 0 h 1295448"/>
              <a:gd name="connsiteX0-19" fmla="*/ 11225 w 2053230"/>
              <a:gd name="connsiteY0-20" fmla="*/ 1295448 h 1295448"/>
              <a:gd name="connsiteX1-21" fmla="*/ 0 w 2053230"/>
              <a:gd name="connsiteY1-22" fmla="*/ 1288458 h 1295448"/>
              <a:gd name="connsiteX2-23" fmla="*/ 2053230 w 2053230"/>
              <a:gd name="connsiteY2-24" fmla="*/ 0 h 1295448"/>
              <a:gd name="connsiteX0-25" fmla="*/ 0 w 2053230"/>
              <a:gd name="connsiteY0-26" fmla="*/ 1288458 h 1288458"/>
              <a:gd name="connsiteX1-27" fmla="*/ 2053230 w 2053230"/>
              <a:gd name="connsiteY1-28" fmla="*/ 0 h 1288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053230" h="1288458">
                <a:moveTo>
                  <a:pt x="0" y="1288458"/>
                </a:moveTo>
                <a:lnTo>
                  <a:pt x="2053230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25"/>
            </p:custDataLst>
          </p:nvPr>
        </p:nvSpPr>
        <p:spPr>
          <a:xfrm>
            <a:off x="10525923" y="5809097"/>
            <a:ext cx="1666075" cy="1045507"/>
          </a:xfrm>
          <a:custGeom>
            <a:avLst/>
            <a:gdLst>
              <a:gd name="connsiteX0" fmla="*/ 1666075 w 1666076"/>
              <a:gd name="connsiteY0" fmla="*/ 0 h 1045507"/>
              <a:gd name="connsiteX1" fmla="*/ 1666076 w 1666076"/>
              <a:gd name="connsiteY1" fmla="*/ 1045507 h 1045507"/>
              <a:gd name="connsiteX2" fmla="*/ 0 w 1666076"/>
              <a:gd name="connsiteY2" fmla="*/ 1045507 h 1045507"/>
              <a:gd name="connsiteX3" fmla="*/ 1666075 w 1666076"/>
              <a:gd name="connsiteY3" fmla="*/ 0 h 1045507"/>
              <a:gd name="connsiteX0-1" fmla="*/ 1666076 w 1757516"/>
              <a:gd name="connsiteY0-2" fmla="*/ 1045507 h 1136947"/>
              <a:gd name="connsiteX1-3" fmla="*/ 0 w 1757516"/>
              <a:gd name="connsiteY1-4" fmla="*/ 1045507 h 1136947"/>
              <a:gd name="connsiteX2-5" fmla="*/ 1666075 w 1757516"/>
              <a:gd name="connsiteY2-6" fmla="*/ 0 h 1136947"/>
              <a:gd name="connsiteX3-7" fmla="*/ 1757516 w 1757516"/>
              <a:gd name="connsiteY3-8" fmla="*/ 1136947 h 1136947"/>
              <a:gd name="connsiteX0-9" fmla="*/ 1666076 w 1666076"/>
              <a:gd name="connsiteY0-10" fmla="*/ 1045507 h 1045507"/>
              <a:gd name="connsiteX1-11" fmla="*/ 0 w 1666076"/>
              <a:gd name="connsiteY1-12" fmla="*/ 1045507 h 1045507"/>
              <a:gd name="connsiteX2-13" fmla="*/ 1666075 w 1666076"/>
              <a:gd name="connsiteY2-14" fmla="*/ 0 h 1045507"/>
              <a:gd name="connsiteX0-15" fmla="*/ 0 w 1666075"/>
              <a:gd name="connsiteY0-16" fmla="*/ 1045507 h 1045507"/>
              <a:gd name="connsiteX1-17" fmla="*/ 1666075 w 1666075"/>
              <a:gd name="connsiteY1-18" fmla="*/ 0 h 10455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666075" h="1045507">
                <a:moveTo>
                  <a:pt x="0" y="1045507"/>
                </a:moveTo>
                <a:lnTo>
                  <a:pt x="1666075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26"/>
            </p:custDataLst>
          </p:nvPr>
        </p:nvSpPr>
        <p:spPr>
          <a:xfrm>
            <a:off x="10892256" y="6038981"/>
            <a:ext cx="1299743" cy="815624"/>
          </a:xfrm>
          <a:custGeom>
            <a:avLst/>
            <a:gdLst>
              <a:gd name="connsiteX0" fmla="*/ 1299743 w 1299743"/>
              <a:gd name="connsiteY0" fmla="*/ 0 h 815624"/>
              <a:gd name="connsiteX1" fmla="*/ 1299743 w 1299743"/>
              <a:gd name="connsiteY1" fmla="*/ 815624 h 815624"/>
              <a:gd name="connsiteX2" fmla="*/ 0 w 1299743"/>
              <a:gd name="connsiteY2" fmla="*/ 815624 h 815624"/>
              <a:gd name="connsiteX3" fmla="*/ 1299743 w 1299743"/>
              <a:gd name="connsiteY3" fmla="*/ 0 h 815624"/>
              <a:gd name="connsiteX0-1" fmla="*/ 1299743 w 1391183"/>
              <a:gd name="connsiteY0-2" fmla="*/ 815624 h 907064"/>
              <a:gd name="connsiteX1-3" fmla="*/ 0 w 1391183"/>
              <a:gd name="connsiteY1-4" fmla="*/ 815624 h 907064"/>
              <a:gd name="connsiteX2-5" fmla="*/ 1299743 w 1391183"/>
              <a:gd name="connsiteY2-6" fmla="*/ 0 h 907064"/>
              <a:gd name="connsiteX3-7" fmla="*/ 1391183 w 1391183"/>
              <a:gd name="connsiteY3-8" fmla="*/ 907064 h 907064"/>
              <a:gd name="connsiteX0-9" fmla="*/ 1299743 w 1299743"/>
              <a:gd name="connsiteY0-10" fmla="*/ 815624 h 815624"/>
              <a:gd name="connsiteX1-11" fmla="*/ 0 w 1299743"/>
              <a:gd name="connsiteY1-12" fmla="*/ 815624 h 815624"/>
              <a:gd name="connsiteX2-13" fmla="*/ 1299743 w 1299743"/>
              <a:gd name="connsiteY2-14" fmla="*/ 0 h 815624"/>
              <a:gd name="connsiteX0-15" fmla="*/ 0 w 1299743"/>
              <a:gd name="connsiteY0-16" fmla="*/ 815624 h 815624"/>
              <a:gd name="connsiteX1-17" fmla="*/ 1299743 w 1299743"/>
              <a:gd name="connsiteY1-18" fmla="*/ 0 h 8156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99743" h="815624">
                <a:moveTo>
                  <a:pt x="0" y="815624"/>
                </a:moveTo>
                <a:lnTo>
                  <a:pt x="1299743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7" name="任意多边形: 形状 26"/>
          <p:cNvSpPr/>
          <p:nvPr userDrawn="1">
            <p:custDataLst>
              <p:tags r:id="rId27"/>
            </p:custDataLst>
          </p:nvPr>
        </p:nvSpPr>
        <p:spPr>
          <a:xfrm>
            <a:off x="11293132" y="6290541"/>
            <a:ext cx="898868" cy="564064"/>
          </a:xfrm>
          <a:custGeom>
            <a:avLst/>
            <a:gdLst>
              <a:gd name="connsiteX0" fmla="*/ 898868 w 898868"/>
              <a:gd name="connsiteY0" fmla="*/ 0 h 564064"/>
              <a:gd name="connsiteX1" fmla="*/ 898868 w 898868"/>
              <a:gd name="connsiteY1" fmla="*/ 564064 h 564064"/>
              <a:gd name="connsiteX2" fmla="*/ 0 w 898868"/>
              <a:gd name="connsiteY2" fmla="*/ 564064 h 564064"/>
              <a:gd name="connsiteX3" fmla="*/ 898868 w 898868"/>
              <a:gd name="connsiteY3" fmla="*/ 0 h 564064"/>
              <a:gd name="connsiteX0-1" fmla="*/ 898868 w 990308"/>
              <a:gd name="connsiteY0-2" fmla="*/ 564064 h 655504"/>
              <a:gd name="connsiteX1-3" fmla="*/ 0 w 990308"/>
              <a:gd name="connsiteY1-4" fmla="*/ 564064 h 655504"/>
              <a:gd name="connsiteX2-5" fmla="*/ 898868 w 990308"/>
              <a:gd name="connsiteY2-6" fmla="*/ 0 h 655504"/>
              <a:gd name="connsiteX3-7" fmla="*/ 990308 w 990308"/>
              <a:gd name="connsiteY3-8" fmla="*/ 655504 h 655504"/>
              <a:gd name="connsiteX0-9" fmla="*/ 898868 w 898868"/>
              <a:gd name="connsiteY0-10" fmla="*/ 564064 h 564064"/>
              <a:gd name="connsiteX1-11" fmla="*/ 0 w 898868"/>
              <a:gd name="connsiteY1-12" fmla="*/ 564064 h 564064"/>
              <a:gd name="connsiteX2-13" fmla="*/ 898868 w 898868"/>
              <a:gd name="connsiteY2-14" fmla="*/ 0 h 564064"/>
              <a:gd name="connsiteX0-15" fmla="*/ 0 w 898868"/>
              <a:gd name="connsiteY0-16" fmla="*/ 564064 h 564064"/>
              <a:gd name="connsiteX1-17" fmla="*/ 898868 w 898868"/>
              <a:gd name="connsiteY1-18" fmla="*/ 0 h 5640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98868" h="564064">
                <a:moveTo>
                  <a:pt x="0" y="564064"/>
                </a:moveTo>
                <a:lnTo>
                  <a:pt x="898868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0" name="任意多边形: 形状 29"/>
          <p:cNvSpPr/>
          <p:nvPr userDrawn="1">
            <p:custDataLst>
              <p:tags r:id="rId28"/>
            </p:custDataLst>
          </p:nvPr>
        </p:nvSpPr>
        <p:spPr>
          <a:xfrm>
            <a:off x="11672417" y="6528551"/>
            <a:ext cx="519582" cy="326053"/>
          </a:xfrm>
          <a:custGeom>
            <a:avLst/>
            <a:gdLst>
              <a:gd name="connsiteX0" fmla="*/ 519582 w 519582"/>
              <a:gd name="connsiteY0" fmla="*/ 0 h 326053"/>
              <a:gd name="connsiteX1" fmla="*/ 519581 w 519582"/>
              <a:gd name="connsiteY1" fmla="*/ 326052 h 326053"/>
              <a:gd name="connsiteX2" fmla="*/ 0 w 519582"/>
              <a:gd name="connsiteY2" fmla="*/ 326053 h 326053"/>
              <a:gd name="connsiteX3" fmla="*/ 519582 w 519582"/>
              <a:gd name="connsiteY3" fmla="*/ 0 h 326053"/>
              <a:gd name="connsiteX0-1" fmla="*/ 519581 w 611021"/>
              <a:gd name="connsiteY0-2" fmla="*/ 326052 h 417492"/>
              <a:gd name="connsiteX1-3" fmla="*/ 0 w 611021"/>
              <a:gd name="connsiteY1-4" fmla="*/ 326053 h 417492"/>
              <a:gd name="connsiteX2-5" fmla="*/ 519582 w 611021"/>
              <a:gd name="connsiteY2-6" fmla="*/ 0 h 417492"/>
              <a:gd name="connsiteX3-7" fmla="*/ 611021 w 611021"/>
              <a:gd name="connsiteY3-8" fmla="*/ 417492 h 417492"/>
              <a:gd name="connsiteX0-9" fmla="*/ 519581 w 519582"/>
              <a:gd name="connsiteY0-10" fmla="*/ 326052 h 326053"/>
              <a:gd name="connsiteX1-11" fmla="*/ 0 w 519582"/>
              <a:gd name="connsiteY1-12" fmla="*/ 326053 h 326053"/>
              <a:gd name="connsiteX2-13" fmla="*/ 519582 w 519582"/>
              <a:gd name="connsiteY2-14" fmla="*/ 0 h 326053"/>
              <a:gd name="connsiteX0-15" fmla="*/ 0 w 519582"/>
              <a:gd name="connsiteY0-16" fmla="*/ 326053 h 326053"/>
              <a:gd name="connsiteX1-17" fmla="*/ 519582 w 519582"/>
              <a:gd name="connsiteY1-18" fmla="*/ 0 h 3260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519582" h="326053">
                <a:moveTo>
                  <a:pt x="0" y="326053"/>
                </a:moveTo>
                <a:lnTo>
                  <a:pt x="519582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3" name="任意多边形: 形状 32"/>
          <p:cNvSpPr/>
          <p:nvPr userDrawn="1">
            <p:custDataLst>
              <p:tags r:id="rId29"/>
            </p:custDataLst>
          </p:nvPr>
        </p:nvSpPr>
        <p:spPr>
          <a:xfrm>
            <a:off x="12063647" y="6774061"/>
            <a:ext cx="128351" cy="80544"/>
          </a:xfrm>
          <a:custGeom>
            <a:avLst/>
            <a:gdLst>
              <a:gd name="connsiteX0" fmla="*/ 128351 w 128352"/>
              <a:gd name="connsiteY0" fmla="*/ 0 h 80544"/>
              <a:gd name="connsiteX1" fmla="*/ 128352 w 128352"/>
              <a:gd name="connsiteY1" fmla="*/ 80543 h 80544"/>
              <a:gd name="connsiteX2" fmla="*/ 0 w 128352"/>
              <a:gd name="connsiteY2" fmla="*/ 80544 h 80544"/>
              <a:gd name="connsiteX3" fmla="*/ 128351 w 128352"/>
              <a:gd name="connsiteY3" fmla="*/ 0 h 80544"/>
              <a:gd name="connsiteX0-1" fmla="*/ 128352 w 219792"/>
              <a:gd name="connsiteY0-2" fmla="*/ 80543 h 171983"/>
              <a:gd name="connsiteX1-3" fmla="*/ 0 w 219792"/>
              <a:gd name="connsiteY1-4" fmla="*/ 80544 h 171983"/>
              <a:gd name="connsiteX2-5" fmla="*/ 128351 w 219792"/>
              <a:gd name="connsiteY2-6" fmla="*/ 0 h 171983"/>
              <a:gd name="connsiteX3-7" fmla="*/ 219792 w 219792"/>
              <a:gd name="connsiteY3-8" fmla="*/ 171983 h 171983"/>
              <a:gd name="connsiteX0-9" fmla="*/ 128352 w 128352"/>
              <a:gd name="connsiteY0-10" fmla="*/ 80543 h 80544"/>
              <a:gd name="connsiteX1-11" fmla="*/ 0 w 128352"/>
              <a:gd name="connsiteY1-12" fmla="*/ 80544 h 80544"/>
              <a:gd name="connsiteX2-13" fmla="*/ 128351 w 128352"/>
              <a:gd name="connsiteY2-14" fmla="*/ 0 h 80544"/>
              <a:gd name="connsiteX0-15" fmla="*/ 0 w 128351"/>
              <a:gd name="connsiteY0-16" fmla="*/ 80544 h 80544"/>
              <a:gd name="connsiteX1-17" fmla="*/ 128351 w 128351"/>
              <a:gd name="connsiteY1-18" fmla="*/ 0 h 805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8351" h="80544">
                <a:moveTo>
                  <a:pt x="0" y="80544"/>
                </a:moveTo>
                <a:lnTo>
                  <a:pt x="128351" y="0"/>
                </a:lnTo>
              </a:path>
            </a:pathLst>
          </a:custGeom>
          <a:noFill/>
          <a:ln w="952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9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75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tags" Target="../tags/tag177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176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80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17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84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183.xml"/><Relationship Id="rId1" Type="http://schemas.openxmlformats.org/officeDocument/2006/relationships/tags" Target="../tags/tag18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18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90.xml"/><Relationship Id="rId3" Type="http://schemas.openxmlformats.org/officeDocument/2006/relationships/image" Target="../media/image21.png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jpeg"/><Relationship Id="rId2" Type="http://schemas.openxmlformats.org/officeDocument/2006/relationships/hyperlink" Target="http://obs.dimond.top/903992M_65180054%E6%89%93%E5%8C%85.rar" TargetMode="Externa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19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95.xml"/><Relationship Id="rId3" Type="http://schemas.openxmlformats.org/officeDocument/2006/relationships/image" Target="../media/image28.png"/><Relationship Id="rId2" Type="http://schemas.openxmlformats.org/officeDocument/2006/relationships/tags" Target="../tags/tag194.xml"/><Relationship Id="rId1" Type="http://schemas.openxmlformats.org/officeDocument/2006/relationships/tags" Target="../tags/tag19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199.xml"/><Relationship Id="rId5" Type="http://schemas.openxmlformats.org/officeDocument/2006/relationships/image" Target="../media/image29.png"/><Relationship Id="rId4" Type="http://schemas.openxmlformats.org/officeDocument/2006/relationships/image" Target="../media/image19.png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0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tags" Target="../tags/tag20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211.xml"/><Relationship Id="rId7" Type="http://schemas.openxmlformats.org/officeDocument/2006/relationships/image" Target="../media/image19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hyperlink" Target="http://obs.dimond.top/903992M_65180054%E6%89%93%E5%8C%85.rar" TargetMode="External"/><Relationship Id="rId2" Type="http://schemas.openxmlformats.org/officeDocument/2006/relationships/tags" Target="../tags/tag210.xml"/><Relationship Id="rId1" Type="http://schemas.openxmlformats.org/officeDocument/2006/relationships/tags" Target="../tags/tag20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13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tags" Target="../tags/tag212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1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tags" Target="../tags/tag215.xml"/><Relationship Id="rId1" Type="http://schemas.openxmlformats.org/officeDocument/2006/relationships/tags" Target="../tags/tag2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218.xml"/><Relationship Id="rId2" Type="http://schemas.openxmlformats.org/officeDocument/2006/relationships/image" Target="../media/image1.png"/><Relationship Id="rId1" Type="http://schemas.openxmlformats.org/officeDocument/2006/relationships/tags" Target="../tags/tag2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13080" y="2580640"/>
            <a:ext cx="735076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冷王</a:t>
            </a:r>
            <a:r>
              <a:rPr lang="en-US" altLang="zh-CN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BUS</a:t>
            </a:r>
            <a:r>
              <a:rPr lang="zh-CN" altLang="en-US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产盖板</a:t>
            </a:r>
            <a:r>
              <a:rPr lang="zh-CN" altLang="en-US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安装</a:t>
            </a:r>
            <a:endParaRPr lang="zh-CN" altLang="en-US" sz="4400" b="1" spc="300" dirty="0">
              <a:solidFill>
                <a:schemeClr val="bg2">
                  <a:lumMod val="25000"/>
                </a:schemeClr>
              </a:solidFill>
              <a:latin typeface="+mn-ea"/>
              <a:cs typeface="黑体" panose="02010609060101010101" charset="-122"/>
              <a:sym typeface="+mn-ea"/>
            </a:endParaRPr>
          </a:p>
          <a:p>
            <a:pPr algn="ctr"/>
            <a:r>
              <a:rPr lang="zh-CN" altLang="en-US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监测</a:t>
            </a:r>
            <a:r>
              <a:rPr lang="zh-CN" altLang="en-US" sz="4400" b="1" spc="300" dirty="0">
                <a:solidFill>
                  <a:schemeClr val="bg2">
                    <a:lumMod val="25000"/>
                  </a:schemeClr>
                </a:solidFill>
                <a:latin typeface="+mn-ea"/>
                <a:cs typeface="黑体" panose="02010609060101010101" charset="-122"/>
                <a:sym typeface="+mn-ea"/>
              </a:rPr>
              <a:t>方案</a:t>
            </a:r>
            <a:endParaRPr lang="zh-CN" altLang="en-US" sz="4400" b="1" spc="300" dirty="0">
              <a:solidFill>
                <a:schemeClr val="bg2">
                  <a:lumMod val="25000"/>
                </a:schemeClr>
              </a:solidFill>
              <a:latin typeface="+mn-ea"/>
              <a:cs typeface="黑体" panose="0201060906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34505" y="6142355"/>
            <a:ext cx="5357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成都安目森</a:t>
            </a:r>
            <a:r>
              <a:rPr lang="en-US" altLang="zh-CN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智能科技有限公司</a:t>
            </a:r>
            <a:endParaRPr lang="en-US" altLang="zh-CN" sz="2400" spc="30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图片1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" y="87630"/>
            <a:ext cx="1314450" cy="1684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34910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线盖板安装工位：压缩机部分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0" y="763905"/>
            <a:ext cx="4692015" cy="5535295"/>
            <a:chOff x="0" y="636"/>
            <a:chExt cx="8370" cy="9697"/>
          </a:xfrm>
        </p:grpSpPr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0" y="1501"/>
              <a:ext cx="6622" cy="8833"/>
            </a:xfrm>
            <a:prstGeom prst="rect">
              <a:avLst/>
            </a:prstGeom>
          </p:spPr>
        </p:pic>
        <p:sp>
          <p:nvSpPr>
            <p:cNvPr id="8" name="Callout: Line 13"/>
            <p:cNvSpPr/>
            <p:nvPr/>
          </p:nvSpPr>
          <p:spPr>
            <a:xfrm>
              <a:off x="3042" y="2484"/>
              <a:ext cx="1512" cy="619"/>
            </a:xfrm>
            <a:prstGeom prst="borderCallout1">
              <a:avLst>
                <a:gd name="adj1" fmla="val 47822"/>
                <a:gd name="adj2" fmla="val 95238"/>
                <a:gd name="adj3" fmla="val 214251"/>
                <a:gd name="adj4" fmla="val 14738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  <a:endParaRPr lang="en-US" sz="2400" b="1" dirty="0"/>
            </a:p>
          </p:txBody>
        </p:sp>
        <p:sp>
          <p:nvSpPr>
            <p:cNvPr id="9" name="Callout: Line 14"/>
            <p:cNvSpPr/>
            <p:nvPr/>
          </p:nvSpPr>
          <p:spPr>
            <a:xfrm>
              <a:off x="3835" y="636"/>
              <a:ext cx="1512" cy="619"/>
            </a:xfrm>
            <a:prstGeom prst="borderCallout1">
              <a:avLst>
                <a:gd name="adj1" fmla="val 47822"/>
                <a:gd name="adj2" fmla="val 95238"/>
                <a:gd name="adj3" fmla="val 214251"/>
                <a:gd name="adj4" fmla="val 14738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  <a:endParaRPr lang="en-US" sz="2400" b="1" dirty="0"/>
            </a:p>
          </p:txBody>
        </p:sp>
        <p:sp>
          <p:nvSpPr>
            <p:cNvPr id="12" name="Callout: Line 15"/>
            <p:cNvSpPr/>
            <p:nvPr/>
          </p:nvSpPr>
          <p:spPr>
            <a:xfrm>
              <a:off x="2414" y="8006"/>
              <a:ext cx="1512" cy="619"/>
            </a:xfrm>
            <a:prstGeom prst="borderCallout1">
              <a:avLst>
                <a:gd name="adj1" fmla="val 47822"/>
                <a:gd name="adj2" fmla="val 95238"/>
                <a:gd name="adj3" fmla="val 214251"/>
                <a:gd name="adj4" fmla="val 14738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  <a:endParaRPr lang="en-US" sz="2400" b="1" dirty="0"/>
            </a:p>
          </p:txBody>
        </p:sp>
        <p:sp>
          <p:nvSpPr>
            <p:cNvPr id="13" name="Callout: Line 16"/>
            <p:cNvSpPr/>
            <p:nvPr/>
          </p:nvSpPr>
          <p:spPr>
            <a:xfrm>
              <a:off x="0" y="7238"/>
              <a:ext cx="1512" cy="619"/>
            </a:xfrm>
            <a:prstGeom prst="borderCallout1">
              <a:avLst>
                <a:gd name="adj1" fmla="val 47822"/>
                <a:gd name="adj2" fmla="val 95238"/>
                <a:gd name="adj3" fmla="val 304373"/>
                <a:gd name="adj4" fmla="val 106905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  <a:endParaRPr lang="en-US" sz="2400" b="1" dirty="0"/>
            </a:p>
          </p:txBody>
        </p:sp>
        <p:sp>
          <p:nvSpPr>
            <p:cNvPr id="20" name="Callout: Line 17"/>
            <p:cNvSpPr/>
            <p:nvPr/>
          </p:nvSpPr>
          <p:spPr>
            <a:xfrm>
              <a:off x="3662" y="5245"/>
              <a:ext cx="1512" cy="619"/>
            </a:xfrm>
            <a:prstGeom prst="borderCallout1">
              <a:avLst>
                <a:gd name="adj1" fmla="val 47822"/>
                <a:gd name="adj2" fmla="val 95238"/>
                <a:gd name="adj3" fmla="val 214251"/>
                <a:gd name="adj4" fmla="val 147381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6</a:t>
              </a:r>
              <a:endParaRPr lang="en-US" sz="2400" b="1" dirty="0"/>
            </a:p>
          </p:txBody>
        </p:sp>
        <p:sp>
          <p:nvSpPr>
            <p:cNvPr id="21" name="Callout: Line 18"/>
            <p:cNvSpPr/>
            <p:nvPr/>
          </p:nvSpPr>
          <p:spPr>
            <a:xfrm>
              <a:off x="6858" y="2647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81116"/>
                <a:gd name="adj4" fmla="val -2047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7</a:t>
              </a:r>
              <a:endParaRPr lang="en-US" sz="2400" b="1" dirty="0"/>
            </a:p>
          </p:txBody>
        </p:sp>
      </p:grpSp>
      <p:graphicFrame>
        <p:nvGraphicFramePr>
          <p:cNvPr id="25" name="表格 24"/>
          <p:cNvGraphicFramePr/>
          <p:nvPr>
            <p:custDataLst>
              <p:tags r:id="rId3"/>
            </p:custDataLst>
          </p:nvPr>
        </p:nvGraphicFramePr>
        <p:xfrm>
          <a:off x="4632960" y="1290955"/>
          <a:ext cx="7559040" cy="5136515"/>
        </p:xfrm>
        <a:graphic>
          <a:graphicData uri="http://schemas.openxmlformats.org/drawingml/2006/table">
            <a:tbl>
              <a:tblPr/>
              <a:tblGrid>
                <a:gridCol w="483870"/>
                <a:gridCol w="3192780"/>
                <a:gridCol w="953135"/>
                <a:gridCol w="1113790"/>
                <a:gridCol w="1815465"/>
              </a:tblGrid>
              <a:tr h="499110">
                <a:tc>
                  <a:txBody>
                    <a:bodyPr/>
                    <a:p>
                      <a:pPr algn="l"/>
                      <a:r>
                        <a:rPr lang="zh-CN" altLang="en-US" sz="1400"/>
                        <a:t>序号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/>
                        <a:t>要求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/>
                        <a:t>精度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/>
                        <a:t>难易度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p>
                      <a:pPr algn="l"/>
                      <a:r>
                        <a:rPr lang="en-US" altLang="zh-CN" sz="1400"/>
                        <a:t>1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冷媒标签颜色识别</a:t>
                      </a:r>
                      <a:endParaRPr lang="en-US" altLang="zh-CN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&gt;10mm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</a:rPr>
                        <a:t>可以</a:t>
                      </a:r>
                      <a:endParaRPr lang="zh-CN" altLang="en-US" sz="14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p>
                      <a:pPr algn="l"/>
                      <a:r>
                        <a:rPr lang="zh-CN" altLang="en-US" sz="14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C0C0C0"/>
                          </a:highlight>
                        </a:rPr>
                        <a:t>2</a:t>
                      </a:r>
                      <a:endParaRPr lang="zh-CN" altLang="en-US" sz="14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C0C0C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隔板上部是否有打白胶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400" dirty="0"/>
                        <a:t>&gt;10mm</a:t>
                      </a:r>
                      <a:endParaRPr lang="zh-CN" altLang="en-US" sz="1400" dirty="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4960">
                <a:tc>
                  <a:txBody>
                    <a:bodyPr/>
                    <a:p>
                      <a:pPr algn="l"/>
                      <a:r>
                        <a:rPr lang="en-US" altLang="zh-CN" sz="1400"/>
                        <a:t>3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泄压阀是否有紧固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9745">
                <a:tc>
                  <a:txBody>
                    <a:bodyPr/>
                    <a:p>
                      <a:pPr algn="l"/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扭力标识是否有标记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&lt;2mm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09930">
                <a:tc>
                  <a:txBody>
                    <a:bodyPr/>
                    <a:p>
                      <a:pPr algn="l"/>
                      <a:r>
                        <a:rPr lang="zh-CN" altLang="en-US" sz="1400" dirty="0"/>
                        <a:t>4</a:t>
                      </a:r>
                      <a:endParaRPr lang="zh-CN" altLang="en-US" sz="1400" dirty="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靠冷凝器侧孔位是否有用泥胶进行封堵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/>
                        <a:t>&gt;10mm</a:t>
                      </a:r>
                      <a:endParaRPr lang="zh-CN" altLang="en-US" sz="1400" dirty="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p>
                      <a:pPr algn="l"/>
                      <a:r>
                        <a:rPr lang="en-US" altLang="zh-CN" sz="1400"/>
                        <a:t>5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腔体无异物</a:t>
                      </a:r>
                      <a:r>
                        <a:rPr lang="en-US" altLang="zh-CN" sz="1400" dirty="0">
                          <a:sym typeface="+mn-ea"/>
                        </a:rPr>
                        <a:t>（</a:t>
                      </a:r>
                      <a:r>
                        <a:rPr lang="zh-CN" altLang="en-US" sz="1400" dirty="0">
                          <a:sym typeface="+mn-ea"/>
                        </a:rPr>
                        <a:t>提高相机曝光时间</a:t>
                      </a:r>
                      <a:r>
                        <a:rPr lang="en-US" altLang="zh-CN" sz="1400" dirty="0">
                          <a:sym typeface="+mn-ea"/>
                        </a:rPr>
                        <a:t>）</a:t>
                      </a:r>
                      <a:endParaRPr lang="en-US" altLang="zh-CN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</a:rPr>
                        <a:t>拍照存图</a:t>
                      </a:r>
                      <a:endParaRPr lang="zh-CN" altLang="en-US" sz="14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9745">
                <a:tc>
                  <a:txBody>
                    <a:bodyPr/>
                    <a:p>
                      <a:pPr algn="l"/>
                      <a:r>
                        <a:rPr lang="en-US" altLang="zh-CN" sz="1400"/>
                        <a:t>6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阀帽无遗漏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&gt;10mm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97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7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黄铜管上有无海绵管</a:t>
                      </a:r>
                      <a:endParaRPr lang="zh-CN" altLang="en-US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&gt;10mm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320"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 dirty="0">
                          <a:sym typeface="+mn-ea"/>
                        </a:rPr>
                        <a:t>黄铜管上有无泥胶</a:t>
                      </a:r>
                      <a:r>
                        <a:rPr lang="en-US" altLang="zh-CN" sz="1400" dirty="0">
                          <a:sym typeface="+mn-ea"/>
                        </a:rPr>
                        <a:t>（</a:t>
                      </a:r>
                      <a:r>
                        <a:rPr lang="zh-CN" altLang="en-US" sz="1400" dirty="0">
                          <a:sym typeface="+mn-ea"/>
                        </a:rPr>
                        <a:t>海绵和胶泥都是黑色</a:t>
                      </a:r>
                      <a:r>
                        <a:rPr lang="en-US" altLang="zh-CN" sz="1400" dirty="0">
                          <a:sym typeface="+mn-ea"/>
                        </a:rPr>
                        <a:t>，</a:t>
                      </a:r>
                      <a:r>
                        <a:rPr lang="zh-CN" altLang="en-US" sz="1400" dirty="0">
                          <a:sym typeface="+mn-ea"/>
                        </a:rPr>
                        <a:t>可统一泡棉标识</a:t>
                      </a:r>
                      <a:r>
                        <a:rPr lang="en-US" altLang="zh-CN" sz="1400" dirty="0">
                          <a:sym typeface="+mn-ea"/>
                        </a:rPr>
                        <a:t>）</a:t>
                      </a:r>
                      <a:endParaRPr lang="en-US" altLang="zh-CN" sz="14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400"/>
                        <a:t>&gt;10mm</a:t>
                      </a: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4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4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4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225" y="2339975"/>
            <a:ext cx="624840" cy="5041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0225" y="1690370"/>
            <a:ext cx="615315" cy="6496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7815" y="2844800"/>
            <a:ext cx="1171575" cy="77025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6565" y="3615690"/>
            <a:ext cx="772160" cy="83947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5770" y="4909185"/>
            <a:ext cx="830580" cy="56642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57815" y="5475605"/>
            <a:ext cx="1137285" cy="95123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34910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线盖板安装工位：控制部分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表格 24"/>
          <p:cNvGraphicFramePr/>
          <p:nvPr>
            <p:custDataLst>
              <p:tags r:id="rId2"/>
            </p:custDataLst>
          </p:nvPr>
        </p:nvGraphicFramePr>
        <p:xfrm>
          <a:off x="5798820" y="1355090"/>
          <a:ext cx="6256106" cy="5147310"/>
        </p:xfrm>
        <a:graphic>
          <a:graphicData uri="http://schemas.openxmlformats.org/drawingml/2006/table">
            <a:tbl>
              <a:tblPr/>
              <a:tblGrid>
                <a:gridCol w="516696"/>
                <a:gridCol w="1825625"/>
                <a:gridCol w="984525"/>
                <a:gridCol w="903696"/>
                <a:gridCol w="2025564"/>
              </a:tblGrid>
              <a:tr h="411480"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序号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要求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精度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难易度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305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1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接地线有</a:t>
                      </a:r>
                      <a:r>
                        <a:rPr lang="zh-CN" altLang="en-US" sz="1800" dirty="0">
                          <a:sym typeface="+mn-ea"/>
                        </a:rPr>
                        <a:t>固定</a:t>
                      </a:r>
                      <a:endParaRPr lang="zh-CN" altLang="en-US" sz="18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48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2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黄铜管上有</a:t>
                      </a:r>
                      <a:r>
                        <a:rPr lang="zh-CN" altLang="en-US" sz="1800" dirty="0">
                          <a:sym typeface="+mn-ea"/>
                        </a:rPr>
                        <a:t>黑色海绵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115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维修标签和机组标签张贴无遗漏</a:t>
                      </a:r>
                      <a:endParaRPr lang="en-US" altLang="zh-CN" sz="1800" dirty="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线束固定是否有捆扎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2</a:t>
                      </a:r>
                      <a:r>
                        <a:rPr lang="en-US" altLang="zh-CN" sz="1800"/>
                        <a:t>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247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黄铜色的膨胀阀有无包裹</a:t>
                      </a:r>
                      <a:r>
                        <a:rPr lang="zh-CN" altLang="en-US" sz="1800" dirty="0">
                          <a:sym typeface="+mn-ea"/>
                        </a:rPr>
                        <a:t>黑色泥胶</a:t>
                      </a:r>
                      <a:endParaRPr lang="zh-CN" altLang="en-US" sz="1800" dirty="0"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800"/>
                        <a:t>（</a:t>
                      </a:r>
                      <a:r>
                        <a:rPr lang="zh-CN" altLang="en-US" sz="1800"/>
                        <a:t>泡棉</a:t>
                      </a:r>
                      <a:r>
                        <a:rPr lang="en-US" altLang="zh-CN" sz="1800"/>
                        <a:t>roi</a:t>
                      </a:r>
                      <a:r>
                        <a:rPr lang="zh-CN" altLang="en-US" sz="1800"/>
                        <a:t>合并</a:t>
                      </a:r>
                      <a:r>
                        <a:rPr lang="en-US" altLang="zh-CN" sz="1800"/>
                        <a:t>，</a:t>
                      </a:r>
                      <a:r>
                        <a:rPr lang="zh-CN" altLang="en-US" sz="1800"/>
                        <a:t>增加推理速度</a:t>
                      </a:r>
                      <a:r>
                        <a:rPr lang="en-US" altLang="zh-CN" sz="1800"/>
                        <a:t>）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6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腔体无异物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只</a:t>
                      </a:r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存图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7485" y="1435735"/>
            <a:ext cx="5800725" cy="4729480"/>
            <a:chOff x="104" y="1676"/>
            <a:chExt cx="9601" cy="6858"/>
          </a:xfrm>
        </p:grpSpPr>
        <p:pic>
          <p:nvPicPr>
            <p:cNvPr id="6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" y="1676"/>
              <a:ext cx="9149" cy="6859"/>
            </a:xfrm>
            <a:prstGeom prst="rect">
              <a:avLst/>
            </a:prstGeom>
          </p:spPr>
        </p:pic>
        <p:sp>
          <p:nvSpPr>
            <p:cNvPr id="8" name="Callout: Line 9"/>
            <p:cNvSpPr/>
            <p:nvPr/>
          </p:nvSpPr>
          <p:spPr>
            <a:xfrm>
              <a:off x="2690" y="3301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  <a:endParaRPr lang="en-US" sz="2400" b="1" dirty="0"/>
            </a:p>
          </p:txBody>
        </p:sp>
        <p:sp>
          <p:nvSpPr>
            <p:cNvPr id="12" name="Callout: Line 11"/>
            <p:cNvSpPr/>
            <p:nvPr/>
          </p:nvSpPr>
          <p:spPr>
            <a:xfrm>
              <a:off x="6452" y="4057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  <a:endParaRPr lang="en-US" sz="2400" b="1" dirty="0"/>
            </a:p>
          </p:txBody>
        </p:sp>
        <p:sp>
          <p:nvSpPr>
            <p:cNvPr id="13" name="Callout: Line 12"/>
            <p:cNvSpPr/>
            <p:nvPr/>
          </p:nvSpPr>
          <p:spPr>
            <a:xfrm>
              <a:off x="1934" y="4486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  <a:endParaRPr lang="en-US" sz="2400" b="1" dirty="0"/>
            </a:p>
          </p:txBody>
        </p:sp>
        <p:sp>
          <p:nvSpPr>
            <p:cNvPr id="9" name="Callout: Line 13"/>
            <p:cNvSpPr/>
            <p:nvPr/>
          </p:nvSpPr>
          <p:spPr>
            <a:xfrm>
              <a:off x="5324" y="5461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  <a:endParaRPr lang="en-US" sz="2400" b="1" dirty="0"/>
            </a:p>
          </p:txBody>
        </p:sp>
        <p:sp>
          <p:nvSpPr>
            <p:cNvPr id="15" name="Callout: Line 14"/>
            <p:cNvSpPr/>
            <p:nvPr/>
          </p:nvSpPr>
          <p:spPr>
            <a:xfrm>
              <a:off x="8193" y="5461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5</a:t>
              </a:r>
              <a:endParaRPr lang="en-US" sz="2400" b="1" dirty="0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6080" y="2054860"/>
            <a:ext cx="768985" cy="5842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6080" y="2676525"/>
            <a:ext cx="768985" cy="6604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1905" y="3374390"/>
            <a:ext cx="1699895" cy="65976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1905" y="4034155"/>
            <a:ext cx="1678940" cy="5226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61905" y="4653280"/>
            <a:ext cx="1588770" cy="133032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34910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线盖板安装工位：控制部分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表格 24"/>
          <p:cNvGraphicFramePr/>
          <p:nvPr>
            <p:custDataLst>
              <p:tags r:id="rId2"/>
            </p:custDataLst>
          </p:nvPr>
        </p:nvGraphicFramePr>
        <p:xfrm>
          <a:off x="5472430" y="776605"/>
          <a:ext cx="7131685" cy="5828665"/>
        </p:xfrm>
        <a:graphic>
          <a:graphicData uri="http://schemas.openxmlformats.org/drawingml/2006/table">
            <a:tbl>
              <a:tblPr/>
              <a:tblGrid>
                <a:gridCol w="351790"/>
                <a:gridCol w="2334895"/>
                <a:gridCol w="447040"/>
                <a:gridCol w="840105"/>
                <a:gridCol w="3157855"/>
              </a:tblGrid>
              <a:tr h="650240"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序号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要求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精度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难易度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456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1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警示标识</a:t>
                      </a:r>
                      <a:r>
                        <a:rPr lang="en-US" altLang="zh-CN" sz="1800" dirty="0">
                          <a:sym typeface="+mn-ea"/>
                        </a:rPr>
                        <a:t>3</a:t>
                      </a:r>
                      <a:r>
                        <a:rPr lang="zh-CN" altLang="en-US" sz="1800" dirty="0">
                          <a:sym typeface="+mn-ea"/>
                        </a:rPr>
                        <a:t>处是否有遗漏</a:t>
                      </a:r>
                      <a:endParaRPr lang="en-US" altLang="zh-CN" sz="1800" dirty="0">
                        <a:highlight>
                          <a:srgbClr val="FF00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888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2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过线位置钣金是否有增加压条</a:t>
                      </a:r>
                      <a:endParaRPr lang="en-US" altLang="zh-CN" sz="1800" dirty="0">
                        <a:highlight>
                          <a:srgbClr val="FF00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105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线束固定是否有进行捆扎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2</a:t>
                      </a:r>
                      <a:r>
                        <a:rPr lang="en-US" altLang="zh-CN" sz="1800"/>
                        <a:t>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2456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白胶覆盖处和安装孔无干涉</a:t>
                      </a:r>
                      <a:endParaRPr lang="zh-CN" altLang="en-US" sz="1800" dirty="0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solidFill>
                            <a:schemeClr val="tx1"/>
                          </a:solidFill>
                          <a:uFillTx/>
                        </a:rPr>
                        <a:t>&gt;10mm</a:t>
                      </a:r>
                      <a:endParaRPr lang="en-US" altLang="zh-CN" sz="1800">
                        <a:solidFill>
                          <a:schemeClr val="tx1"/>
                        </a:solidFill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solidFill>
                          <a:schemeClr val="tx1"/>
                        </a:solidFill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598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腔体无异物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保存</a:t>
                      </a:r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图片</a:t>
                      </a:r>
                      <a:endParaRPr lang="zh-CN" altLang="en-US" sz="1800">
                        <a:highlight>
                          <a:srgbClr val="00FF00"/>
                        </a:highlight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395"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770890" y="776605"/>
            <a:ext cx="4701540" cy="5488305"/>
            <a:chOff x="1214" y="1223"/>
            <a:chExt cx="7404" cy="8643"/>
          </a:xfrm>
        </p:grpSpPr>
        <p:pic>
          <p:nvPicPr>
            <p:cNvPr id="3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4" y="1223"/>
              <a:ext cx="6480" cy="8643"/>
            </a:xfrm>
            <a:prstGeom prst="rect">
              <a:avLst/>
            </a:prstGeom>
          </p:spPr>
        </p:pic>
        <p:sp>
          <p:nvSpPr>
            <p:cNvPr id="4" name="Callout: Line 5"/>
            <p:cNvSpPr/>
            <p:nvPr/>
          </p:nvSpPr>
          <p:spPr>
            <a:xfrm>
              <a:off x="5256" y="5090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81116"/>
                <a:gd name="adj4" fmla="val -2047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  <a:endParaRPr lang="en-US" sz="2400" b="1" dirty="0"/>
            </a:p>
          </p:txBody>
        </p:sp>
        <p:sp>
          <p:nvSpPr>
            <p:cNvPr id="7" name="Callout: Line 7"/>
            <p:cNvSpPr/>
            <p:nvPr/>
          </p:nvSpPr>
          <p:spPr>
            <a:xfrm>
              <a:off x="3409" y="7066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  <a:endParaRPr lang="en-US" sz="2400" b="1" dirty="0"/>
            </a:p>
          </p:txBody>
        </p:sp>
        <p:sp>
          <p:nvSpPr>
            <p:cNvPr id="10" name="Callout: Line 8"/>
            <p:cNvSpPr/>
            <p:nvPr/>
          </p:nvSpPr>
          <p:spPr>
            <a:xfrm>
              <a:off x="2942" y="1935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  <a:endParaRPr lang="en-US" sz="2400" b="1" dirty="0"/>
            </a:p>
          </p:txBody>
        </p:sp>
        <p:sp>
          <p:nvSpPr>
            <p:cNvPr id="14" name="Callout: Line 9"/>
            <p:cNvSpPr/>
            <p:nvPr/>
          </p:nvSpPr>
          <p:spPr>
            <a:xfrm>
              <a:off x="7106" y="8844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-91002"/>
                <a:gd name="adj4" fmla="val -65714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  <a:endParaRPr lang="en-US" sz="2400" b="1" dirty="0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035" y="4272280"/>
            <a:ext cx="1297940" cy="9772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230" y="1386840"/>
            <a:ext cx="1737995" cy="10718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1945" y="2552065"/>
            <a:ext cx="964565" cy="9766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6035" y="3528695"/>
            <a:ext cx="1557655" cy="9017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34910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线盖板安装工位：蒸发器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部分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表格 24"/>
          <p:cNvGraphicFramePr/>
          <p:nvPr>
            <p:custDataLst>
              <p:tags r:id="rId2"/>
            </p:custDataLst>
          </p:nvPr>
        </p:nvGraphicFramePr>
        <p:xfrm>
          <a:off x="5401310" y="1435735"/>
          <a:ext cx="6524674" cy="5424170"/>
        </p:xfrm>
        <a:graphic>
          <a:graphicData uri="http://schemas.openxmlformats.org/drawingml/2006/table">
            <a:tbl>
              <a:tblPr/>
              <a:tblGrid>
                <a:gridCol w="352377"/>
                <a:gridCol w="1539841"/>
                <a:gridCol w="571045"/>
                <a:gridCol w="1135331"/>
                <a:gridCol w="2926080"/>
              </a:tblGrid>
              <a:tr h="650240"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序号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要求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精度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难易度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4648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1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/>
                        <a:t>蒸发器盘管顶部泡棉无遗漏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24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2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滤网夹子无漏装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151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3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防波网无遗漏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&gt;10mm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可以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024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4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线束固定是否有捆扎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/>
                        <a:t>2</a:t>
                      </a:r>
                      <a:r>
                        <a:rPr lang="en-US" altLang="zh-CN" sz="1800"/>
                        <a:t>mm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  <a:sym typeface="+mn-ea"/>
                        </a:rPr>
                        <a:t>可以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26490">
                <a:tc>
                  <a:txBody>
                    <a:bodyPr/>
                    <a:p>
                      <a:pPr algn="l"/>
                      <a:r>
                        <a:rPr lang="en-US" altLang="zh-CN" sz="1800"/>
                        <a:t>5</a:t>
                      </a: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dirty="0">
                          <a:sym typeface="+mn-ea"/>
                        </a:rPr>
                        <a:t>腔体无异物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保存</a:t>
                      </a:r>
                      <a:r>
                        <a:rPr lang="zh-CN" altLang="en-US" sz="1800">
                          <a:highlight>
                            <a:srgbClr val="00FF00"/>
                          </a:highlight>
                        </a:rPr>
                        <a:t>图片</a:t>
                      </a:r>
                      <a:endParaRPr lang="zh-CN" altLang="en-US" sz="1800">
                        <a:highlight>
                          <a:srgbClr val="00FF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8970"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197485" y="1263650"/>
            <a:ext cx="5125720" cy="4109720"/>
            <a:chOff x="324" y="1411"/>
            <a:chExt cx="9422" cy="7373"/>
          </a:xfrm>
        </p:grpSpPr>
        <p:pic>
          <p:nvPicPr>
            <p:cNvPr id="6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" y="1720"/>
              <a:ext cx="9422" cy="7064"/>
            </a:xfrm>
            <a:prstGeom prst="rect">
              <a:avLst/>
            </a:prstGeom>
          </p:spPr>
        </p:pic>
        <p:sp>
          <p:nvSpPr>
            <p:cNvPr id="9" name="Callout: Line 8"/>
            <p:cNvSpPr/>
            <p:nvPr/>
          </p:nvSpPr>
          <p:spPr>
            <a:xfrm>
              <a:off x="7046" y="1411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1</a:t>
              </a:r>
              <a:endParaRPr lang="en-US" sz="2400" b="1" dirty="0"/>
            </a:p>
          </p:txBody>
        </p:sp>
        <p:sp>
          <p:nvSpPr>
            <p:cNvPr id="12" name="Callout: Line 11"/>
            <p:cNvSpPr/>
            <p:nvPr/>
          </p:nvSpPr>
          <p:spPr>
            <a:xfrm>
              <a:off x="3523" y="1411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2</a:t>
              </a:r>
              <a:endParaRPr lang="en-US" sz="2400" b="1" dirty="0"/>
            </a:p>
          </p:txBody>
        </p:sp>
        <p:sp>
          <p:nvSpPr>
            <p:cNvPr id="13" name="Callout: Line 12"/>
            <p:cNvSpPr/>
            <p:nvPr/>
          </p:nvSpPr>
          <p:spPr>
            <a:xfrm>
              <a:off x="5534" y="3415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  <a:endParaRPr lang="en-US" sz="2400" b="1" dirty="0"/>
            </a:p>
          </p:txBody>
        </p:sp>
        <p:sp>
          <p:nvSpPr>
            <p:cNvPr id="8" name="Callout: Line 13"/>
            <p:cNvSpPr/>
            <p:nvPr/>
          </p:nvSpPr>
          <p:spPr>
            <a:xfrm>
              <a:off x="6146" y="5916"/>
              <a:ext cx="1512" cy="619"/>
            </a:xfrm>
            <a:prstGeom prst="borderCallout1">
              <a:avLst>
                <a:gd name="adj1" fmla="val 47822"/>
                <a:gd name="adj2" fmla="val -2381"/>
                <a:gd name="adj3" fmla="val 234601"/>
                <a:gd name="adj4" fmla="val -76428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4</a:t>
              </a:r>
              <a:endParaRPr lang="en-US" sz="2400" b="1" dirty="0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645" y="2146935"/>
            <a:ext cx="2522855" cy="21971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890" y="4474845"/>
            <a:ext cx="1360805" cy="6064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34910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线盖板安装工位：水箱部分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25" name="表格 24"/>
          <p:cNvGraphicFramePr/>
          <p:nvPr>
            <p:custDataLst>
              <p:tags r:id="rId2"/>
            </p:custDataLst>
          </p:nvPr>
        </p:nvGraphicFramePr>
        <p:xfrm>
          <a:off x="5401310" y="1435735"/>
          <a:ext cx="5914390" cy="4966970"/>
        </p:xfrm>
        <a:graphic>
          <a:graphicData uri="http://schemas.openxmlformats.org/drawingml/2006/table">
            <a:tbl>
              <a:tblPr/>
              <a:tblGrid>
                <a:gridCol w="578987"/>
                <a:gridCol w="2270125"/>
                <a:gridCol w="798830"/>
                <a:gridCol w="2266448"/>
              </a:tblGrid>
              <a:tr h="411480"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序号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要求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精度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/>
                        <a:t>难易度</a:t>
                      </a: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2305">
                <a:tc>
                  <a:txBody>
                    <a:bodyPr/>
                    <a:p>
                      <a:pPr algn="l"/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</a:rPr>
                        <a:t>1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软管抱箍有无锁紧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</a:rPr>
                        <a:t>可以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侧面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1480">
                <a:tc>
                  <a:txBody>
                    <a:bodyPr/>
                    <a:p>
                      <a:pPr algn="l"/>
                      <a:endParaRPr lang="en-US" altLang="zh-CN" sz="1800">
                        <a:highlight>
                          <a:srgbClr val="FF0000"/>
                        </a:highlight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有绿色标记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</a:rPr>
                        <a:t>&lt;2mm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侧面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115">
                <a:tc>
                  <a:txBody>
                    <a:bodyPr/>
                    <a:p>
                      <a:pPr algn="l"/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</a:rPr>
                        <a:t>2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框架钣金安装无遗漏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</a:rPr>
                        <a:t>15mm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800" strike="sng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highlight>
                            <a:srgbClr val="FF0000"/>
                          </a:highlight>
                          <a:uFillTx/>
                          <a:sym typeface="+mn-ea"/>
                        </a:rPr>
                        <a:t>侧面</a:t>
                      </a:r>
                      <a:endParaRPr lang="zh-CN" altLang="en-US" sz="1800" strike="sng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highlight>
                          <a:srgbClr val="FF0000"/>
                        </a:highlight>
                        <a:uFillTx/>
                        <a:sym typeface="+mn-ea"/>
                      </a:endParaRPr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0845"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indent="0" algn="l">
                        <a:buFont typeface="+mj-lt"/>
                        <a:buNone/>
                      </a:pPr>
                      <a:endParaRPr lang="zh-CN" altLang="en-US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endParaRPr lang="en-US" altLang="zh-CN" sz="1800"/>
                    </a:p>
                  </a:txBody>
                  <a:tcPr marL="51117" marR="51117" marT="51117" marB="51117" anchor="ctr" anchorCtr="0">
                    <a:lnL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9515"/>
            <a:ext cx="5282565" cy="3960495"/>
          </a:xfrm>
          <a:prstGeom prst="rect">
            <a:avLst/>
          </a:prstGeom>
        </p:spPr>
      </p:pic>
      <p:sp>
        <p:nvSpPr>
          <p:cNvPr id="6" name="Callout: Line 9"/>
          <p:cNvSpPr/>
          <p:nvPr/>
        </p:nvSpPr>
        <p:spPr>
          <a:xfrm>
            <a:off x="3263265" y="3035935"/>
            <a:ext cx="759460" cy="335280"/>
          </a:xfrm>
          <a:prstGeom prst="borderCallout1">
            <a:avLst>
              <a:gd name="adj1" fmla="val 47822"/>
              <a:gd name="adj2" fmla="val -2381"/>
              <a:gd name="adj3" fmla="val 234601"/>
              <a:gd name="adj4" fmla="val -7642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  <a:endParaRPr lang="en-US" sz="2400" b="1" dirty="0"/>
          </a:p>
        </p:txBody>
      </p:sp>
      <p:sp>
        <p:nvSpPr>
          <p:cNvPr id="12" name="Callout: Line 11"/>
          <p:cNvSpPr/>
          <p:nvPr/>
        </p:nvSpPr>
        <p:spPr>
          <a:xfrm>
            <a:off x="1826895" y="2212975"/>
            <a:ext cx="759460" cy="335280"/>
          </a:xfrm>
          <a:prstGeom prst="borderCallout1">
            <a:avLst>
              <a:gd name="adj1" fmla="val 47822"/>
              <a:gd name="adj2" fmla="val -2381"/>
              <a:gd name="adj3" fmla="val 234601"/>
              <a:gd name="adj4" fmla="val -7642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  <a:endParaRPr lang="en-US" sz="2400" b="1" dirty="0"/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907986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: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869950" y="913130"/>
            <a:ext cx="10205085" cy="5760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zh-CN" altLang="en-US"/>
              <a:t>冷王</a:t>
            </a:r>
            <a:r>
              <a:rPr lang="en-US" altLang="zh-CN"/>
              <a:t>BUS</a:t>
            </a:r>
            <a:r>
              <a:rPr lang="zh-CN" altLang="en-US"/>
              <a:t>线盖板安装工位</a:t>
            </a:r>
            <a:r>
              <a:rPr lang="en-US" altLang="zh-CN"/>
              <a:t>:</a:t>
            </a:r>
            <a:endParaRPr lang="en-US" altLang="zh-CN"/>
          </a:p>
          <a:p>
            <a:pPr>
              <a:lnSpc>
                <a:spcPct val="200000"/>
              </a:lnSpc>
            </a:pPr>
            <a:r>
              <a:rPr lang="zh-CN" altLang="en-US" sz="1400"/>
              <a:t>员工需完成线束有无、铜管包海绵、框架过线孔封堵、机组内部标签粘贴、膨胀阀包胶泥、蒸发器顶部海绵及过滤网安装等多项操作。当前完全依赖人工自检存在漏做风险，导致产品缺陷流出要求：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sz="1400"/>
              <a:t>a</a:t>
            </a:r>
            <a:r>
              <a:rPr lang="zh-CN" sz="1400"/>
              <a:t>，</a:t>
            </a:r>
            <a:r>
              <a:rPr lang="zh-CN" altLang="en-US" sz="1400"/>
              <a:t>产品整体尺寸最大长度</a:t>
            </a:r>
            <a:r>
              <a:rPr lang="en-US" altLang="zh-CN" sz="1400"/>
              <a:t>4.25</a:t>
            </a:r>
            <a:r>
              <a:rPr lang="zh-CN" altLang="en-US" sz="1400"/>
              <a:t>米，最大宽度</a:t>
            </a:r>
            <a:r>
              <a:rPr lang="en-US" altLang="zh-CN" sz="1400"/>
              <a:t>2.2</a:t>
            </a:r>
            <a:r>
              <a:rPr lang="zh-CN" altLang="en-US" sz="1400"/>
              <a:t>米</a:t>
            </a:r>
            <a:r>
              <a:rPr lang="en-US" altLang="zh-CN" sz="1400"/>
              <a:t>,</a:t>
            </a:r>
            <a:r>
              <a:rPr lang="zh-CN" altLang="en-US" sz="1400"/>
              <a:t>来料±</a:t>
            </a:r>
            <a:r>
              <a:rPr lang="en-US" altLang="zh-CN" sz="1400"/>
              <a:t>200mm</a:t>
            </a:r>
            <a:r>
              <a:rPr lang="zh-CN" altLang="en-US" sz="1400"/>
              <a:t>误差</a:t>
            </a:r>
            <a:r>
              <a:rPr lang="en-US" altLang="zh-CN" sz="1400"/>
              <a:t>  （</a:t>
            </a:r>
            <a:r>
              <a:rPr lang="zh-CN" altLang="en-US" sz="1400"/>
              <a:t>已按照最大尺寸</a:t>
            </a:r>
            <a:r>
              <a:rPr lang="zh-CN" altLang="en-US" sz="1400">
                <a:sym typeface="+mn-ea"/>
              </a:rPr>
              <a:t>标点</a:t>
            </a:r>
            <a:r>
              <a:rPr lang="en-US" altLang="zh-CN" sz="1400"/>
              <a:t>）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sz="1400"/>
              <a:t>b</a:t>
            </a:r>
            <a:r>
              <a:rPr lang="zh-CN" altLang="en-US" sz="1400"/>
              <a:t>，默认截图是保存在电脑中，默认</a:t>
            </a:r>
            <a:r>
              <a:rPr lang="en-US" altLang="zh-CN" sz="1400"/>
              <a:t>4T</a:t>
            </a:r>
            <a:r>
              <a:rPr lang="zh-CN" altLang="en-US" sz="1400"/>
              <a:t>，时间按照</a:t>
            </a:r>
            <a:r>
              <a:rPr lang="en-US" altLang="zh-CN" sz="1400"/>
              <a:t>1.5</a:t>
            </a:r>
            <a:r>
              <a:rPr lang="zh-CN" altLang="en-US" sz="1400"/>
              <a:t>年。可以存</a:t>
            </a:r>
            <a:r>
              <a:rPr lang="en-US" altLang="zh-CN" sz="1400"/>
              <a:t>3000</a:t>
            </a:r>
            <a:r>
              <a:rPr lang="zh-CN" altLang="en-US" sz="1400"/>
              <a:t>次</a:t>
            </a:r>
            <a:r>
              <a:rPr lang="en-US" altLang="zh-CN" sz="1400"/>
              <a:t>（</a:t>
            </a:r>
            <a:r>
              <a:rPr lang="zh-CN" altLang="en-US" sz="1400"/>
              <a:t>每天小于</a:t>
            </a:r>
            <a:r>
              <a:rPr lang="en-US" altLang="zh-CN" sz="1400"/>
              <a:t>3G，4096/3 ≈  1365</a:t>
            </a:r>
            <a:r>
              <a:rPr lang="zh-CN" altLang="en-US" sz="1400"/>
              <a:t>天</a:t>
            </a:r>
            <a:r>
              <a:rPr lang="en-US" altLang="zh-CN" sz="1400"/>
              <a:t>，</a:t>
            </a:r>
            <a:r>
              <a:rPr lang="zh-CN" altLang="en-US" sz="1400"/>
              <a:t>大于保存期限</a:t>
            </a:r>
            <a:r>
              <a:rPr lang="en-US" altLang="zh-CN" sz="1400"/>
              <a:t>）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altLang="zh-CN" sz="1400"/>
              <a:t>c</a:t>
            </a:r>
            <a:r>
              <a:rPr lang="zh-CN" altLang="en-US" sz="1400"/>
              <a:t>，做表格输出，数据库，存图，扫码输入序列号查找图片。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altLang="zh-CN" sz="1400"/>
              <a:t>d</a:t>
            </a:r>
            <a:r>
              <a:rPr lang="zh-CN" altLang="en-US" sz="1400"/>
              <a:t>，</a:t>
            </a:r>
            <a:r>
              <a:rPr lang="en-US" altLang="zh-CN" sz="1400"/>
              <a:t>NG</a:t>
            </a:r>
            <a:r>
              <a:rPr lang="zh-CN" altLang="en-US" sz="1400"/>
              <a:t>图像也要储存，要再次拍照，直到</a:t>
            </a:r>
            <a:r>
              <a:rPr lang="en-US" altLang="zh-CN" sz="1400"/>
              <a:t>OK</a:t>
            </a:r>
            <a:r>
              <a:rPr lang="zh-CN" altLang="en-US" sz="1400"/>
              <a:t>为止。</a:t>
            </a:r>
            <a:r>
              <a:rPr lang="en-US" altLang="zh-CN" sz="1400"/>
              <a:t>       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altLang="zh-CN" sz="1400"/>
              <a:t>e</a:t>
            </a:r>
            <a:r>
              <a:rPr lang="zh-CN" altLang="en-US" sz="1400"/>
              <a:t>，图像增加截图效果。按钮触发，三色灯带声音。</a:t>
            </a:r>
            <a:r>
              <a:rPr lang="en-US" altLang="zh-CN" sz="1400"/>
              <a:t>（</a:t>
            </a:r>
            <a:r>
              <a:rPr lang="zh-CN" altLang="en-US" sz="1400"/>
              <a:t>已预留三色灯接线</a:t>
            </a:r>
            <a:r>
              <a:rPr lang="en-US" altLang="zh-CN" sz="1400"/>
              <a:t>）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altLang="zh-CN" sz="1400"/>
              <a:t>f</a:t>
            </a:r>
            <a:r>
              <a:rPr lang="zh-CN" altLang="en-US" sz="1400"/>
              <a:t>，程序，通过复制新增料号，修改大类，再输入当前</a:t>
            </a:r>
            <a:r>
              <a:rPr lang="en-US" altLang="zh-CN" sz="1400"/>
              <a:t>SN</a:t>
            </a:r>
            <a:r>
              <a:rPr lang="zh-CN" altLang="en-US" sz="1400"/>
              <a:t>号码，再做</a:t>
            </a:r>
            <a:r>
              <a:rPr lang="en-US" altLang="zh-CN" sz="1400"/>
              <a:t>ROI</a:t>
            </a:r>
            <a:r>
              <a:rPr lang="zh-CN" altLang="en-US" sz="1400"/>
              <a:t>微调</a:t>
            </a:r>
            <a:endParaRPr lang="zh-CN" altLang="en-US" sz="1400"/>
          </a:p>
          <a:p>
            <a:pPr>
              <a:lnSpc>
                <a:spcPct val="200000"/>
              </a:lnSpc>
            </a:pPr>
            <a:r>
              <a:rPr lang="en-US" altLang="zh-CN" sz="1400"/>
              <a:t>g</a:t>
            </a:r>
            <a:r>
              <a:rPr lang="zh-CN" altLang="en-US" sz="1400">
                <a:ea typeface="宋体" charset="0"/>
              </a:rPr>
              <a:t>，</a:t>
            </a:r>
            <a:r>
              <a:rPr lang="en-US" altLang="zh-CN" sz="1400">
                <a:ea typeface="宋体" charset="0"/>
              </a:rPr>
              <a:t>AWS</a:t>
            </a:r>
            <a:r>
              <a:rPr lang="zh-CN" altLang="en-US" sz="1400">
                <a:ea typeface="宋体" charset="0"/>
              </a:rPr>
              <a:t>桶需要按照</a:t>
            </a:r>
            <a:r>
              <a:rPr lang="en-US" altLang="zh-CN" sz="1400">
                <a:ea typeface="宋体" charset="0"/>
              </a:rPr>
              <a:t>SN</a:t>
            </a:r>
            <a:r>
              <a:rPr lang="zh-CN" altLang="en-US" sz="1400">
                <a:ea typeface="宋体" charset="0"/>
              </a:rPr>
              <a:t>号码</a:t>
            </a:r>
            <a:r>
              <a:rPr lang="en-US" altLang="zh-CN" sz="1400">
                <a:ea typeface="宋体" charset="0"/>
              </a:rPr>
              <a:t>（CIM</a:t>
            </a:r>
            <a:r>
              <a:rPr lang="zh-CN" altLang="en-US" sz="1400">
                <a:ea typeface="宋体" charset="0"/>
              </a:rPr>
              <a:t>开头</a:t>
            </a:r>
            <a:r>
              <a:rPr lang="en-US" altLang="zh-CN" sz="1400">
                <a:ea typeface="宋体" charset="0"/>
              </a:rPr>
              <a:t>）</a:t>
            </a:r>
            <a:r>
              <a:rPr lang="zh-CN" altLang="en-US" sz="1400">
                <a:ea typeface="宋体" charset="0"/>
              </a:rPr>
              <a:t>存图</a:t>
            </a:r>
            <a:r>
              <a:rPr lang="en-US" altLang="zh-CN" sz="1400">
                <a:ea typeface="宋体" charset="0"/>
              </a:rPr>
              <a:t>，</a:t>
            </a:r>
            <a:r>
              <a:rPr lang="zh-CN" altLang="en-US" sz="1400">
                <a:ea typeface="宋体" charset="0"/>
              </a:rPr>
              <a:t>桶内目录</a:t>
            </a:r>
            <a:r>
              <a:rPr lang="en-US" altLang="zh-CN" sz="1400">
                <a:ea typeface="宋体" charset="0"/>
              </a:rPr>
              <a:t>（/AMSPhoto/SN），</a:t>
            </a:r>
            <a:r>
              <a:rPr lang="zh-CN" altLang="en-US" sz="1400">
                <a:ea typeface="宋体" charset="0"/>
              </a:rPr>
              <a:t>上传原图与渲染图</a:t>
            </a:r>
            <a:r>
              <a:rPr lang="en-US" altLang="zh-CN" sz="1400">
                <a:ea typeface="宋体" charset="0"/>
              </a:rPr>
              <a:t>（</a:t>
            </a:r>
            <a:r>
              <a:rPr lang="en-US" altLang="zh-CN" sz="1400">
                <a:ea typeface="宋体" charset="0"/>
                <a:hlinkClick r:id="rId2" tooltip=""/>
              </a:rPr>
              <a:t>AWS</a:t>
            </a:r>
            <a:r>
              <a:rPr lang="zh-CN" altLang="en-US" sz="1400">
                <a:ea typeface="宋体" charset="0"/>
                <a:hlinkClick r:id="rId2" tooltip=""/>
              </a:rPr>
              <a:t>打包数据</a:t>
            </a:r>
            <a:r>
              <a:rPr lang="en-US" altLang="zh-CN" sz="1400">
                <a:ea typeface="宋体" charset="0"/>
              </a:rPr>
              <a:t>）</a:t>
            </a:r>
            <a:endParaRPr lang="zh-CN" altLang="en-US" sz="1400">
              <a:ea typeface="宋体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400">
                <a:ea typeface="宋体" charset="0"/>
              </a:rPr>
              <a:t>注</a:t>
            </a:r>
            <a:r>
              <a:rPr lang="en-US" altLang="zh-CN" sz="1400">
                <a:ea typeface="宋体" charset="0"/>
              </a:rPr>
              <a:t>：</a:t>
            </a:r>
            <a:r>
              <a:rPr lang="zh-CN" altLang="en-US" sz="1400">
                <a:ea typeface="宋体" charset="0"/>
              </a:rPr>
              <a:t>表格输出需求的含义是数据库页面增加导出报告按钮</a:t>
            </a:r>
            <a:r>
              <a:rPr lang="en-US" altLang="zh-CN" sz="1400">
                <a:ea typeface="宋体" charset="0"/>
              </a:rPr>
              <a:t>，</a:t>
            </a:r>
            <a:r>
              <a:rPr lang="zh-CN" altLang="en-US" sz="1400">
                <a:ea typeface="宋体" charset="0"/>
              </a:rPr>
              <a:t>按照</a:t>
            </a:r>
            <a:r>
              <a:rPr lang="en-US" altLang="zh-CN" sz="1400">
                <a:ea typeface="宋体" charset="0"/>
              </a:rPr>
              <a:t>SN</a:t>
            </a:r>
            <a:r>
              <a:rPr lang="zh-CN" altLang="en-US" sz="1400">
                <a:ea typeface="宋体" charset="0"/>
              </a:rPr>
              <a:t>号码导出每个相机的</a:t>
            </a:r>
            <a:r>
              <a:rPr lang="en-US" altLang="zh-CN" sz="1400">
                <a:ea typeface="宋体" charset="0"/>
              </a:rPr>
              <a:t>ROI</a:t>
            </a:r>
            <a:r>
              <a:rPr lang="zh-CN" altLang="en-US" sz="1400">
                <a:ea typeface="宋体" charset="0"/>
              </a:rPr>
              <a:t>报告与原图</a:t>
            </a:r>
            <a:r>
              <a:rPr lang="en-US" altLang="zh-CN" sz="1400">
                <a:ea typeface="宋体" charset="0"/>
              </a:rPr>
              <a:t>，HTML/PDF</a:t>
            </a:r>
            <a:r>
              <a:rPr lang="zh-CN" altLang="en-US" sz="1400">
                <a:ea typeface="宋体" charset="0"/>
              </a:rPr>
              <a:t>格式</a:t>
            </a:r>
            <a:r>
              <a:rPr lang="en-US" altLang="zh-CN" sz="1400">
                <a:ea typeface="宋体" charset="0"/>
              </a:rPr>
              <a:t>，</a:t>
            </a:r>
            <a:r>
              <a:rPr lang="zh-CN" altLang="en-US" sz="1400">
                <a:sym typeface="+mn-ea"/>
                <a:hlinkClick r:id="rId2"/>
              </a:rPr>
              <a:t>导出</a:t>
            </a:r>
            <a:r>
              <a:rPr lang="zh-CN" altLang="en-US" sz="1400">
                <a:ea typeface="宋体" charset="0"/>
                <a:sym typeface="+mn-ea"/>
                <a:hlinkClick r:id="rId2"/>
              </a:rPr>
              <a:t>模版已通过质量同意</a:t>
            </a:r>
            <a:endParaRPr lang="zh-CN" altLang="en-US" sz="1400">
              <a:solidFill>
                <a:srgbClr val="00B050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sz="1400">
              <a:solidFill>
                <a:srgbClr val="FF0000"/>
              </a:solidFill>
              <a:ea typeface="宋体" charset="0"/>
            </a:endParaRPr>
          </a:p>
        </p:txBody>
      </p:sp>
      <p:pic>
        <p:nvPicPr>
          <p:cNvPr id="3" name="图片 2" descr="IMG_1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5035" y="2179955"/>
            <a:ext cx="1100455" cy="825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7690" y="3005455"/>
            <a:ext cx="1447800" cy="1312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8685" y="3242310"/>
            <a:ext cx="1750060" cy="812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5895" y="5846445"/>
            <a:ext cx="827405" cy="8274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9450" y="4462145"/>
            <a:ext cx="840740" cy="6108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5380" y="3707765"/>
            <a:ext cx="1043305" cy="50355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10212070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</a:t>
            </a:r>
            <a:endParaRPr lang="en-US" altLang="zh-CN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15070" y="2692400"/>
            <a:ext cx="2308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单独一个相机效果</a:t>
            </a:r>
            <a:r>
              <a:rPr lang="zh-CN" altLang="en-US"/>
              <a:t>图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165" y="1270000"/>
            <a:ext cx="8230235" cy="49968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10212070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</a:t>
            </a:r>
            <a:endParaRPr lang="en-US" altLang="zh-CN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701165" y="5460365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有</a:t>
            </a:r>
            <a:r>
              <a:rPr lang="zh-CN" altLang="en-US"/>
              <a:t>海绵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805930" y="5460365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没有</a:t>
            </a:r>
            <a:r>
              <a:rPr lang="zh-CN" altLang="en-US"/>
              <a:t>海绵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620" y="1802765"/>
            <a:ext cx="3832225" cy="33375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070" y="1802765"/>
            <a:ext cx="4179570" cy="32099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10212070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</a:t>
            </a:r>
            <a:endParaRPr lang="en-US" altLang="zh-CN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337945" y="5218430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有螺丝</a:t>
            </a:r>
            <a:r>
              <a:rPr lang="zh-CN" altLang="en-US"/>
              <a:t>标记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838825" y="5218430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没有螺丝</a:t>
            </a:r>
            <a:r>
              <a:rPr lang="zh-CN" altLang="en-US"/>
              <a:t>标记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205" y="1598930"/>
            <a:ext cx="3695065" cy="32702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985" y="1616710"/>
            <a:ext cx="3601720" cy="32467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10212070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项目需求，</a:t>
            </a:r>
            <a:r>
              <a:rPr lang="en-US" altLang="zh-CN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BUS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线盖板安装工位</a:t>
            </a:r>
            <a:endParaRPr lang="en-US" altLang="zh-CN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337945" y="5218430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有标签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983095" y="5218430"/>
            <a:ext cx="315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没有标签</a:t>
            </a:r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337945" y="5981065"/>
            <a:ext cx="7432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</a:t>
            </a:r>
            <a:r>
              <a:rPr lang="en-US" altLang="zh-CN"/>
              <a:t>:</a:t>
            </a:r>
            <a:r>
              <a:rPr lang="zh-CN" altLang="en-US"/>
              <a:t>目前只能识别有无标签，无法识别</a:t>
            </a:r>
            <a:r>
              <a:rPr lang="zh-CN" altLang="en-US"/>
              <a:t>字符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3100" y="749935"/>
            <a:ext cx="3594100" cy="41268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610" y="697230"/>
            <a:ext cx="3835400" cy="412686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会议纪要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60000"/>
          </a:bodyPr>
          <a:p>
            <a:r>
              <a:rPr lang="zh-CN" altLang="en-US"/>
              <a:t>20260728开会讨论</a:t>
            </a:r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zh-CN" altLang="en-US" sz="2500">
                <a:sym typeface="+mn-ea"/>
              </a:rPr>
              <a:t>1、冷媒标签位置变更</a:t>
            </a:r>
            <a:r>
              <a:rPr lang="en-US" altLang="zh-CN" sz="2500">
                <a:sym typeface="+mn-ea"/>
              </a:rPr>
              <a:t>，</a:t>
            </a:r>
            <a:r>
              <a:rPr lang="zh-CN" altLang="en-US" sz="2500">
                <a:sym typeface="+mn-ea"/>
              </a:rPr>
              <a:t>改变标识颜色以降低误检</a:t>
            </a:r>
            <a:r>
              <a:rPr lang="en-US" altLang="zh-CN" sz="2500">
                <a:sym typeface="+mn-ea"/>
              </a:rPr>
              <a:t>（</a:t>
            </a:r>
            <a:r>
              <a:rPr lang="zh-CN" altLang="en-US" sz="2500">
                <a:sym typeface="+mn-ea"/>
              </a:rPr>
              <a:t>避免白色标签</a:t>
            </a:r>
            <a:r>
              <a:rPr lang="en-US" altLang="zh-CN" sz="2500">
                <a:sym typeface="+mn-ea"/>
              </a:rPr>
              <a:t>）</a:t>
            </a:r>
            <a:r>
              <a:rPr lang="zh-CN" altLang="en-US" sz="2500">
                <a:sym typeface="+mn-ea"/>
              </a:rPr>
              <a:t>    --生产</a:t>
            </a:r>
            <a:endParaRPr lang="zh-CN" altLang="en-US" sz="2500"/>
          </a:p>
          <a:p>
            <a:pPr fontAlgn="auto">
              <a:lnSpc>
                <a:spcPct val="150000"/>
              </a:lnSpc>
            </a:pPr>
            <a:r>
              <a:rPr lang="zh-CN" altLang="en-US" sz="2500"/>
              <a:t>2、为了增加图片推理速度，需要减少roi</a:t>
            </a:r>
            <a:r>
              <a:rPr lang="en-US" altLang="zh-CN" sz="2500"/>
              <a:t>。</a:t>
            </a:r>
            <a:r>
              <a:rPr lang="zh-CN" altLang="en-US" sz="2500"/>
              <a:t>泡棉、</a:t>
            </a:r>
            <a:r>
              <a:rPr lang="zh-CN" altLang="en-US" sz="2500">
                <a:sym typeface="+mn-ea"/>
              </a:rPr>
              <a:t>钣金等多点位检测，采取选取代表性样例+合并roi+整体存图的方式</a:t>
            </a:r>
            <a:r>
              <a:rPr lang="en-US" altLang="zh-CN" sz="2500">
                <a:sym typeface="+mn-ea"/>
              </a:rPr>
              <a:t>  --</a:t>
            </a:r>
            <a:r>
              <a:rPr lang="zh-CN" altLang="en-US" sz="2500">
                <a:sym typeface="+mn-ea"/>
              </a:rPr>
              <a:t>建议</a:t>
            </a:r>
            <a:endParaRPr lang="zh-CN" altLang="en-US" sz="2500"/>
          </a:p>
          <a:p>
            <a:pPr fontAlgn="auto">
              <a:lnSpc>
                <a:spcPct val="150000"/>
              </a:lnSpc>
            </a:pPr>
            <a:r>
              <a:rPr lang="zh-CN" altLang="en-US" sz="2500">
                <a:sym typeface="+mn-ea"/>
              </a:rPr>
              <a:t>3、还原亮度的增益算法</a:t>
            </a:r>
            <a:r>
              <a:rPr lang="en-US" altLang="zh-CN" sz="2500">
                <a:sym typeface="+mn-ea"/>
              </a:rPr>
              <a:t>  --</a:t>
            </a:r>
            <a:r>
              <a:rPr lang="zh-CN" altLang="en-US" sz="2500">
                <a:sym typeface="+mn-ea"/>
              </a:rPr>
              <a:t>已优化相机</a:t>
            </a:r>
            <a:r>
              <a:rPr lang="zh-CN" altLang="en-US" sz="2500">
                <a:sym typeface="+mn-ea"/>
              </a:rPr>
              <a:t>参数</a:t>
            </a:r>
            <a:endParaRPr lang="zh-CN" altLang="en-US" sz="25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4</a:t>
            </a:r>
            <a:r>
              <a:rPr lang="zh-CN" altLang="en-US" sz="2500">
                <a:sym typeface="+mn-ea"/>
              </a:rPr>
              <a:t>、</a:t>
            </a:r>
            <a:r>
              <a:rPr lang="en-US" altLang="zh-CN" sz="2500">
                <a:sym typeface="+mn-ea"/>
              </a:rPr>
              <a:t>AWS</a:t>
            </a:r>
            <a:r>
              <a:rPr lang="zh-CN" altLang="en-US" sz="2500">
                <a:sym typeface="+mn-ea"/>
              </a:rPr>
              <a:t>桶需要按照SN号码（CIM开头）存图，桶内目录（/AMSPhoto</a:t>
            </a:r>
            <a:r>
              <a:rPr lang="en-US" altLang="zh-CN" sz="2500">
                <a:sym typeface="+mn-ea"/>
              </a:rPr>
              <a:t>s</a:t>
            </a:r>
            <a:r>
              <a:rPr lang="zh-CN" altLang="en-US" sz="2500">
                <a:sym typeface="+mn-ea"/>
              </a:rPr>
              <a:t>/SN），上传原图与渲染图</a:t>
            </a:r>
            <a:r>
              <a:rPr lang="en-US" altLang="zh-CN" sz="2500">
                <a:sym typeface="+mn-ea"/>
              </a:rPr>
              <a:t>    </a:t>
            </a:r>
            <a:r>
              <a:rPr lang="en-US" altLang="zh-CN" sz="2500">
                <a:highlight>
                  <a:srgbClr val="00FF00"/>
                </a:highlight>
                <a:sym typeface="+mn-ea"/>
              </a:rPr>
              <a:t>done</a:t>
            </a:r>
            <a:endParaRPr lang="zh-CN" altLang="en-US" sz="2500">
              <a:highlight>
                <a:srgbClr val="00FF00"/>
              </a:highlight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5</a:t>
            </a:r>
            <a:r>
              <a:rPr lang="zh-CN" altLang="en-US" sz="2500">
                <a:sym typeface="+mn-ea"/>
              </a:rPr>
              <a:t>、表格输出需求的含义是数据库页面增加导出报告按钮，按照SN号码导出每个相机的ROI报告与原图，HTML/PDF格式，符合冷王要求的模板待提供    --生产、安目森</a:t>
            </a:r>
            <a:r>
              <a:rPr lang="en-US" altLang="zh-CN" sz="2500">
                <a:sym typeface="+mn-ea"/>
              </a:rPr>
              <a:t>（ </a:t>
            </a:r>
            <a:r>
              <a:rPr lang="en-US" altLang="zh-CN" sz="2500">
                <a:highlight>
                  <a:srgbClr val="00FF00"/>
                </a:highlight>
                <a:sym typeface="+mn-ea"/>
              </a:rPr>
              <a:t> done</a:t>
            </a:r>
            <a:r>
              <a:rPr lang="en-US" altLang="zh-CN" sz="2500">
                <a:highlight>
                  <a:srgbClr val="00FF00"/>
                </a:highlight>
                <a:sym typeface="+mn-ea"/>
              </a:rPr>
              <a:t>，</a:t>
            </a:r>
            <a:r>
              <a:rPr lang="zh-CN" altLang="en-US" sz="2500">
                <a:highlight>
                  <a:srgbClr val="00FF00"/>
                </a:highlight>
                <a:sym typeface="+mn-ea"/>
                <a:hlinkClick r:id="rId3" tooltip=""/>
              </a:rPr>
              <a:t>链接</a:t>
            </a:r>
            <a:r>
              <a:rPr lang="en-US" altLang="zh-CN" sz="2500">
                <a:sym typeface="+mn-ea"/>
              </a:rPr>
              <a:t>）</a:t>
            </a:r>
            <a:endParaRPr lang="zh-CN" altLang="en-US" sz="25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6、ROI</a:t>
            </a:r>
            <a:r>
              <a:rPr lang="zh-CN" altLang="en-US" sz="2500">
                <a:sym typeface="+mn-ea"/>
              </a:rPr>
              <a:t>颜色透明度可以适当调低</a:t>
            </a:r>
            <a:r>
              <a:rPr lang="en-US" altLang="zh-CN" sz="2500">
                <a:sym typeface="+mn-ea"/>
              </a:rPr>
              <a:t>，</a:t>
            </a:r>
            <a:r>
              <a:rPr lang="zh-CN" altLang="en-US" sz="2500">
                <a:sym typeface="+mn-ea"/>
              </a:rPr>
              <a:t>增加局部特征可见性</a:t>
            </a:r>
            <a:r>
              <a:rPr lang="en-US" altLang="zh-CN" sz="2500">
                <a:sym typeface="+mn-ea"/>
              </a:rPr>
              <a:t>（ </a:t>
            </a:r>
            <a:r>
              <a:rPr lang="en-US" altLang="zh-CN" sz="2500">
                <a:highlight>
                  <a:srgbClr val="00FF00"/>
                </a:highlight>
                <a:sym typeface="+mn-ea"/>
              </a:rPr>
              <a:t>done，设置里面有，已降低透明度</a:t>
            </a:r>
            <a:r>
              <a:rPr lang="en-US" altLang="zh-CN" sz="2500">
                <a:sym typeface="+mn-ea"/>
              </a:rPr>
              <a:t>）</a:t>
            </a:r>
            <a:endParaRPr lang="en-US" altLang="zh-CN" sz="25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7、ROI</a:t>
            </a:r>
            <a:r>
              <a:rPr lang="zh-CN" altLang="en-US" sz="2500">
                <a:sym typeface="+mn-ea"/>
              </a:rPr>
              <a:t>标签不要互相遮挡</a:t>
            </a:r>
            <a:r>
              <a:rPr lang="en-US" altLang="zh-CN" sz="2500">
                <a:sym typeface="+mn-ea"/>
              </a:rPr>
              <a:t>（ </a:t>
            </a:r>
            <a:r>
              <a:rPr lang="en-US" altLang="zh-CN" sz="2500">
                <a:highlight>
                  <a:srgbClr val="00FF00"/>
                </a:highlight>
                <a:sym typeface="+mn-ea"/>
              </a:rPr>
              <a:t>done，</a:t>
            </a:r>
            <a:r>
              <a:rPr lang="zh-CN" altLang="en-US" sz="2500">
                <a:highlight>
                  <a:srgbClr val="00FF00"/>
                </a:highlight>
                <a:sym typeface="+mn-ea"/>
              </a:rPr>
              <a:t>标签防碰撞处理</a:t>
            </a:r>
            <a:r>
              <a:rPr lang="en-US" altLang="zh-CN" sz="2500">
                <a:sym typeface="+mn-ea"/>
              </a:rPr>
              <a:t>）</a:t>
            </a:r>
            <a:endParaRPr lang="en-US" altLang="zh-CN" sz="250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500">
                <a:sym typeface="+mn-ea"/>
              </a:rPr>
              <a:t>8、</a:t>
            </a:r>
            <a:r>
              <a:rPr lang="zh-CN" altLang="en-US" sz="2500">
                <a:sym typeface="+mn-ea"/>
              </a:rPr>
              <a:t>水印样式</a:t>
            </a:r>
            <a:endParaRPr lang="en-US" altLang="zh-CN" sz="2500"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2500"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en-US" altLang="zh-CN" sz="2500"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t="74612"/>
          <a:stretch>
            <a:fillRect/>
          </a:stretch>
        </p:blipFill>
        <p:spPr>
          <a:xfrm>
            <a:off x="2161540" y="5394960"/>
            <a:ext cx="2265045" cy="3219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3160" y="2517140"/>
            <a:ext cx="982345" cy="7207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4405" y="2642235"/>
            <a:ext cx="848360" cy="8940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5622925" y="4936490"/>
            <a:ext cx="322580" cy="28130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316547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包装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工位</a:t>
            </a:r>
            <a:endParaRPr lang="zh-CN" altLang="en-US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13120"/>
          <a:stretch>
            <a:fillRect/>
          </a:stretch>
        </p:blipFill>
        <p:spPr>
          <a:xfrm>
            <a:off x="433705" y="1704340"/>
            <a:ext cx="10671810" cy="3811270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 flipV="1">
            <a:off x="8269605" y="4689475"/>
            <a:ext cx="213360" cy="13785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905689M_65096610-CIM1108155-20260731_132525_736-总览2-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90" y="5157470"/>
            <a:ext cx="2279650" cy="1520190"/>
          </a:xfrm>
          <a:prstGeom prst="rect">
            <a:avLst/>
          </a:prstGeom>
        </p:spPr>
      </p:pic>
      <p:cxnSp>
        <p:nvCxnSpPr>
          <p:cNvPr id="8" name="直接箭头连接符 7"/>
          <p:cNvCxnSpPr>
            <a:stCxn id="2" idx="2"/>
          </p:cNvCxnSpPr>
          <p:nvPr/>
        </p:nvCxnSpPr>
        <p:spPr>
          <a:xfrm>
            <a:off x="7633970" y="2192020"/>
            <a:ext cx="2427605" cy="422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 descr="包装工位_总览西南_原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50" y="911860"/>
            <a:ext cx="1920240" cy="12801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" name="项标题"/>
          <p:cNvSpPr txBox="1"/>
          <p:nvPr>
            <p:custDataLst>
              <p:tags r:id="rId1"/>
            </p:custDataLst>
          </p:nvPr>
        </p:nvSpPr>
        <p:spPr>
          <a:xfrm>
            <a:off x="197485" y="83820"/>
            <a:ext cx="8710295" cy="5041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ctr">
            <a:noAutofit/>
          </a:bodyPr>
          <a:p>
            <a:pPr>
              <a:lnSpc>
                <a:spcPct val="100000"/>
              </a:lnSpc>
            </a:pP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包装工位</a:t>
            </a:r>
            <a:r>
              <a:rPr lang="zh-CN" altLang="en-US" sz="2800" b="1" spc="300" dirty="0">
                <a:solidFill>
                  <a:schemeClr val="accent1">
                    <a:lumMod val="75000"/>
                  </a:schemeClr>
                </a:solidFill>
                <a:latin typeface="+mn-ea"/>
                <a:sym typeface="+mn-ea"/>
              </a:rPr>
              <a:t>，外壳装配缝隙</a:t>
            </a:r>
            <a:endParaRPr lang="en-US" altLang="zh-CN" sz="2800" b="1" spc="300" dirty="0">
              <a:solidFill>
                <a:schemeClr val="accent1">
                  <a:lumMod val="75000"/>
                </a:schemeClr>
              </a:solidFill>
              <a:latin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9060" y="610235"/>
            <a:ext cx="1121600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129405" y="5868035"/>
            <a:ext cx="5962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缝隙宽度检测，可以多位置检测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22510"/>
          <a:stretch>
            <a:fillRect/>
          </a:stretch>
        </p:blipFill>
        <p:spPr>
          <a:xfrm>
            <a:off x="839470" y="2238375"/>
            <a:ext cx="3289935" cy="28149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535" y="1249045"/>
            <a:ext cx="2462530" cy="46189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1565" y="1361440"/>
            <a:ext cx="3873500" cy="43942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726170" y="1330875"/>
            <a:ext cx="4629600" cy="1800000"/>
          </a:xfrm>
        </p:spPr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000"/>
              <a:t>感谢聆听</a:t>
            </a:r>
            <a:endParaRPr lang="zh-CN" altLang="en-US" sz="6000"/>
          </a:p>
        </p:txBody>
      </p:sp>
      <p:sp>
        <p:nvSpPr>
          <p:cNvPr id="2" name="文本框 1"/>
          <p:cNvSpPr txBox="1"/>
          <p:nvPr/>
        </p:nvSpPr>
        <p:spPr>
          <a:xfrm>
            <a:off x="2726055" y="3327400"/>
            <a:ext cx="3137535" cy="632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000"/>
              <a:t>产品专家：</a:t>
            </a:r>
            <a:r>
              <a:rPr lang="zh-CN" altLang="en-US" sz="2000"/>
              <a:t>李总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zh-CN" altLang="en-US" sz="2000"/>
              <a:t>联系电话：</a:t>
            </a:r>
            <a:r>
              <a:rPr lang="en-US" altLang="zh-CN" sz="2000"/>
              <a:t>15370018982</a:t>
            </a:r>
            <a:endParaRPr lang="en-US" altLang="zh-CN" sz="2000"/>
          </a:p>
        </p:txBody>
      </p:sp>
      <p:pic>
        <p:nvPicPr>
          <p:cNvPr id="3" name="图片 2" descr="图片1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87630"/>
            <a:ext cx="1314450" cy="16846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34505" y="6142355"/>
            <a:ext cx="5357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成都安目森</a:t>
            </a:r>
            <a:r>
              <a:rPr lang="en-US" altLang="zh-CN" sz="2400" spc="30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智能科技有限公司</a:t>
            </a:r>
            <a:endParaRPr lang="en-US" altLang="zh-CN" sz="2400" spc="30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26055" y="4709795"/>
            <a:ext cx="3137535" cy="6324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2000"/>
              <a:t>产品专员：张工</a:t>
            </a:r>
            <a:endParaRPr lang="zh-CN" altLang="en-US" sz="2000"/>
          </a:p>
          <a:p>
            <a:pPr>
              <a:lnSpc>
                <a:spcPct val="150000"/>
              </a:lnSpc>
            </a:pPr>
            <a:r>
              <a:rPr lang="zh-CN" altLang="en-US" sz="2000"/>
              <a:t>联系电话：</a:t>
            </a:r>
            <a:r>
              <a:rPr lang="en-US" altLang="zh-CN" sz="2000"/>
              <a:t>18012623265</a:t>
            </a:r>
            <a:endParaRPr lang="en-US" altLang="zh-CN" sz="20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9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4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4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4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4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4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4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4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92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93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94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</p:tagLst>
</file>

<file path=ppt/tags/tag9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0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2"/>
</p:tagLst>
</file>

<file path=ppt/tags/tag1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4"/>
</p:tagLst>
</file>

<file path=ppt/tags/tag11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9"/>
</p:tagLst>
</file>

<file path=ppt/tags/tag12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3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11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11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11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11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11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11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5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11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11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7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11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11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9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11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11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1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11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11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3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11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11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5.xml><?xml version="1.0" encoding="utf-8"?>
<p:tagLst xmlns:p="http://schemas.openxmlformats.org/presentationml/2006/main">
  <p:tag name="KSO_WM_UNIT_ID" val="_11*i*35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YPE" val="i"/>
  <p:tag name="KSO_WM_UNIT_INDEX" val="35"/>
</p:tagLst>
</file>

<file path=ppt/tags/tag1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8606"/>
</p:tagLst>
</file>

<file path=ppt/tags/tag1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20238606"/>
</p:tagLst>
</file>

<file path=ppt/tags/tag15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9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0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0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0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0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4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06"/>
  <p:tag name="KSO_WM_TEMPLATE_CATEGORY" val="custom"/>
  <p:tag name="KSO_WM_TEMPLATE_MASTER_TYPE" val="0"/>
</p:tagLst>
</file>

<file path=ppt/tags/tag175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8606"/>
  <p:tag name="KSO_WM_TEMPLATE_CATEGORY" val="custom"/>
  <p:tag name="KSO_WM_SLIDE_INDEX" val="1"/>
  <p:tag name="KSO_WM_SLIDE_ID" val="custom20238606_1"/>
  <p:tag name="KSO_WM_TEMPLATE_MASTER_TYPE" val="0"/>
  <p:tag name="KSO_WM_SLIDE_LAYOUT" val="a_b_f"/>
  <p:tag name="KSO_WM_SLIDE_LAYOUT_CNT" val="1_1_1"/>
  <p:tag name="KSO_WM_SLIDE_THEME_ID" val="3333019"/>
  <p:tag name="KSO_WM_SLIDE_THEME_NAME" val="简约风线条感留白设计职场办公"/>
</p:tagLst>
</file>

<file path=ppt/tags/tag176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TABLE_ENDDRAG_ORIGIN_RECT" val="595*385"/>
  <p:tag name="TABLE_ENDDRAG_RECT" val="364*101*595*385"/>
</p:tagLst>
</file>

<file path=ppt/tags/tag178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79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0.xml><?xml version="1.0" encoding="utf-8"?>
<p:tagLst xmlns:p="http://schemas.openxmlformats.org/presentationml/2006/main">
  <p:tag name="TABLE_ENDDRAG_ORIGIN_RECT" val="416*307"/>
  <p:tag name="TABLE_ENDDRAG_RECT" val="456*106*416*307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82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TABLE_ENDDRAG_ORIGIN_RECT" val="561*432"/>
  <p:tag name="TABLE_ENDDRAG_RECT" val="384*61*561*432"/>
</p:tagLst>
</file>

<file path=ppt/tags/tag184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85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6.xml><?xml version="1.0" encoding="utf-8"?>
<p:tagLst xmlns:p="http://schemas.openxmlformats.org/presentationml/2006/main">
  <p:tag name="TABLE_ENDDRAG_ORIGIN_RECT" val="372*427"/>
  <p:tag name="TABLE_ENDDRAG_RECT" val="425*113*372*427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88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TABLE_ENDDRAG_ORIGIN_RECT" val="465*391"/>
  <p:tag name="TABLE_ENDDRAG_RECT" val="425*113*465*391"/>
</p:tagLst>
</file>

<file path=ppt/tags/tag190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91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93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4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195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196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7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198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199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00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1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02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03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04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05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06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07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08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0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1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12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3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14.xml><?xml version="1.0" encoding="utf-8"?>
<p:tagLst xmlns:p="http://schemas.openxmlformats.org/presentationml/2006/main">
  <p:tag name="KSO_WM_UNIT_TYPE" val="l_h_f"/>
  <p:tag name="KSO_WM_UNIT_INDEX" val="1_1_1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8606"/>
  <p:tag name="KSO_WM_TEMPLATE_CATEGORY" val="custom"/>
  <p:tag name="KSO_WM_UNIT_SUBTYPE" val="a"/>
  <p:tag name="KSO_WM_UNIT_PRESET_TEXT" val="单击此处添加目录项标题"/>
  <p:tag name="KSO_WM_UNIT_TEXT_TYPE" val="1"/>
  <p:tag name="KSO_WM_DIAGRAM_MAX_ITEMCNT" val="6"/>
  <p:tag name="KSO_WM_DIAGRAM_MIN_ITEMCNT" val="2"/>
  <p:tag name="KSO_WM_DIAGRAM_VIRTUALLY_FRAME" val="{&quot;height&quot;:430.45001220703125,&quot;left&quot;:431.65,&quot;top&quot;:54.774993896484375,&quot;width&quot;:461.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215.xml><?xml version="1.0" encoding="utf-8"?>
<p:tagLst xmlns:p="http://schemas.openxmlformats.org/presentationml/2006/main">
  <p:tag name="KSO_WM_DIAGRAM_VIRTUALLY_FRAME" val="{&quot;height&quot;:413,&quot;left&quot;:268.85377963027975,&quot;top&quot;:66.8,&quot;width&quot;:613.1962203697202}"/>
</p:tagLst>
</file>

<file path=ppt/tags/tag216.xml><?xml version="1.0" encoding="utf-8"?>
<p:tagLst xmlns:p="http://schemas.openxmlformats.org/presentationml/2006/main">
  <p:tag name="KSO_WM_BEAUTIFY_FLAG" val="#wm#"/>
  <p:tag name="KSO_WM_TEMPLATE_CATEGORY" val="custom"/>
  <p:tag name="KSO_WM_TEMPLATE_INDEX" val="20238606"/>
</p:tagLst>
</file>

<file path=ppt/tags/tag217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06"/>
  <p:tag name="KSO_WM_TEMPLATE_CATEGORY" val="custom"/>
  <p:tag name="KSO_WM_UNIT_ISCONTENTSTITLE" val="0"/>
</p:tagLst>
</file>

<file path=ppt/tags/tag218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06"/>
  <p:tag name="KSO_WM_TEMPLATE_CATEGORY" val="custom"/>
  <p:tag name="KSO_WM_SLIDE_INDEX" val="9"/>
  <p:tag name="KSO_WM_SLIDE_ID" val="custom20238606_9"/>
  <p:tag name="KSO_WM_TEMPLATE_MASTER_TYPE" val="0"/>
  <p:tag name="KSO_WM_SLIDE_LAYOUT" val="a_b_f"/>
  <p:tag name="KSO_WM_SLIDE_LAYOUT_CNT" val="1_1_1"/>
  <p:tag name="KSO_WM_SLIDE_THEME_ID" val="3333019"/>
  <p:tag name="KSO_WM_SLIDE_THEME_NAME" val="简约风线条感留白设计职场办公"/>
</p:tagLst>
</file>

<file path=ppt/tags/tag219.xml><?xml version="1.0" encoding="utf-8"?>
<p:tagLst xmlns:p="http://schemas.openxmlformats.org/presentationml/2006/main">
  <p:tag name="COMMONDATA" val="eyJoZGlkIjoiY2U0YzMyNzI0MTJlNmVjMGUxNzI1YTc0ZmZhZDQyMmEifQ=="/>
  <p:tag name="RESOURCE_RECORD_KEY" val="{&quot;29&quot;:[50000162,50000199,50000213,50000153,50000158,50049401,50000090,50000076,50000099,50053356],&quot;65&quot;:[20238606]}"/>
  <p:tag name="resource_record_key" val="{&quot;29&quot;:[50000162,50000199,50000213,50000153,50000158,50049401,50000090,50000099,50053356,50000076],&quot;65&quot;:[20238606]}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约风线条感留白设计职场办公">
  <a:themeElements>
    <a:clrScheme name="">
      <a:dk1>
        <a:srgbClr val="000000"/>
      </a:dk1>
      <a:lt1>
        <a:srgbClr val="FFFFFF"/>
      </a:lt1>
      <a:dk2>
        <a:srgbClr val="041D4B"/>
      </a:dk2>
      <a:lt2>
        <a:srgbClr val="F6F9FF"/>
      </a:lt2>
      <a:accent1>
        <a:srgbClr val="397AF3"/>
      </a:accent1>
      <a:accent2>
        <a:srgbClr val="2690EC"/>
      </a:accent2>
      <a:accent3>
        <a:srgbClr val="13A6E5"/>
      </a:accent3>
      <a:accent4>
        <a:srgbClr val="00BDDE"/>
      </a:accent4>
      <a:accent5>
        <a:srgbClr val="24D3BA"/>
      </a:accent5>
      <a:accent6>
        <a:srgbClr val="55DD95"/>
      </a:accent6>
      <a:hlink>
        <a:srgbClr val="0563C1"/>
      </a:hlink>
      <a:folHlink>
        <a:srgbClr val="954D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1738</Words>
  <Application>WPS 演示</Application>
  <PresentationFormat>宽屏</PresentationFormat>
  <Paragraphs>371</Paragraphs>
  <Slides>15</Slides>
  <Notes>6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黑体</vt:lpstr>
      <vt:lpstr>汉仪中黑KW</vt:lpstr>
      <vt:lpstr>宋体</vt:lpstr>
      <vt:lpstr>汉仪书宋二KW</vt:lpstr>
      <vt:lpstr>微软雅黑</vt:lpstr>
      <vt:lpstr>微软雅黑</vt:lpstr>
      <vt:lpstr>Arial Unicode MS</vt:lpstr>
      <vt:lpstr>Calibri</vt:lpstr>
      <vt:lpstr>黑体</vt:lpstr>
      <vt:lpstr>1_Office 主题</vt:lpstr>
      <vt:lpstr>简约风线条感留白设计职场办公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会议纪要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视佐</dc:creator>
  <cp:lastModifiedBy>姜植藂</cp:lastModifiedBy>
  <cp:revision>314</cp:revision>
  <dcterms:created xsi:type="dcterms:W3CDTF">2026-08-14T06:32:29Z</dcterms:created>
  <dcterms:modified xsi:type="dcterms:W3CDTF">2026-08-14T06:32:29Z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2052-12.1.26053.26053</vt:lpwstr>
  </property>
  <property fmtid="{D5CDD505-2E9C-101B-9397-08002B2CF9AE}" pid="3" name="ICV">
    <vt:lpwstr>BB6520BD6C36DF4B7DB67E6A1AC0751B_43</vt:lpwstr>
  </property>
</Properties>
</file>